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8"/>
  </p:notesMasterIdLst>
  <p:handoutMasterIdLst>
    <p:handoutMasterId r:id="rId109"/>
  </p:handoutMasterIdLst>
  <p:sldIdLst>
    <p:sldId id="272" r:id="rId5"/>
    <p:sldId id="2789" r:id="rId6"/>
    <p:sldId id="2757" r:id="rId7"/>
    <p:sldId id="2754" r:id="rId8"/>
    <p:sldId id="2756" r:id="rId9"/>
    <p:sldId id="2755" r:id="rId10"/>
    <p:sldId id="2758" r:id="rId11"/>
    <p:sldId id="2759" r:id="rId12"/>
    <p:sldId id="2760" r:id="rId13"/>
    <p:sldId id="2780" r:id="rId14"/>
    <p:sldId id="2761" r:id="rId15"/>
    <p:sldId id="2765" r:id="rId16"/>
    <p:sldId id="2770" r:id="rId17"/>
    <p:sldId id="2771" r:id="rId18"/>
    <p:sldId id="2772" r:id="rId19"/>
    <p:sldId id="2781" r:id="rId20"/>
    <p:sldId id="2763" r:id="rId21"/>
    <p:sldId id="2773" r:id="rId22"/>
    <p:sldId id="2774" r:id="rId23"/>
    <p:sldId id="2764" r:id="rId24"/>
    <p:sldId id="2778" r:id="rId25"/>
    <p:sldId id="2783" r:id="rId26"/>
    <p:sldId id="2785" r:id="rId27"/>
    <p:sldId id="2786" r:id="rId28"/>
    <p:sldId id="2787" r:id="rId29"/>
    <p:sldId id="2788" r:id="rId30"/>
    <p:sldId id="2784" r:id="rId31"/>
    <p:sldId id="2779" r:id="rId32"/>
    <p:sldId id="2766" r:id="rId33"/>
    <p:sldId id="2782" r:id="rId34"/>
    <p:sldId id="2790" r:id="rId35"/>
    <p:sldId id="2767" r:id="rId36"/>
    <p:sldId id="2791" r:id="rId37"/>
    <p:sldId id="2820" r:id="rId38"/>
    <p:sldId id="2800" r:id="rId39"/>
    <p:sldId id="2792" r:id="rId40"/>
    <p:sldId id="2793" r:id="rId41"/>
    <p:sldId id="2794" r:id="rId42"/>
    <p:sldId id="2801" r:id="rId43"/>
    <p:sldId id="2795" r:id="rId44"/>
    <p:sldId id="2796" r:id="rId45"/>
    <p:sldId id="2768" r:id="rId46"/>
    <p:sldId id="2797" r:id="rId47"/>
    <p:sldId id="2822" r:id="rId48"/>
    <p:sldId id="2798" r:id="rId49"/>
    <p:sldId id="2799" r:id="rId50"/>
    <p:sldId id="2810" r:id="rId51"/>
    <p:sldId id="2809" r:id="rId52"/>
    <p:sldId id="2804" r:id="rId53"/>
    <p:sldId id="2802" r:id="rId54"/>
    <p:sldId id="2803" r:id="rId55"/>
    <p:sldId id="2811" r:id="rId56"/>
    <p:sldId id="2805" r:id="rId57"/>
    <p:sldId id="2806" r:id="rId58"/>
    <p:sldId id="2807" r:id="rId59"/>
    <p:sldId id="2823" r:id="rId60"/>
    <p:sldId id="2776" r:id="rId61"/>
    <p:sldId id="2775" r:id="rId62"/>
    <p:sldId id="2777" r:id="rId63"/>
    <p:sldId id="2769" r:id="rId64"/>
    <p:sldId id="2808" r:id="rId65"/>
    <p:sldId id="2813" r:id="rId66"/>
    <p:sldId id="2814" r:id="rId67"/>
    <p:sldId id="2812" r:id="rId68"/>
    <p:sldId id="2817" r:id="rId69"/>
    <p:sldId id="2818" r:id="rId70"/>
    <p:sldId id="2815" r:id="rId71"/>
    <p:sldId id="2816" r:id="rId72"/>
    <p:sldId id="2859" r:id="rId73"/>
    <p:sldId id="2819" r:id="rId74"/>
    <p:sldId id="2824" r:id="rId75"/>
    <p:sldId id="2825" r:id="rId76"/>
    <p:sldId id="2831" r:id="rId77"/>
    <p:sldId id="2832" r:id="rId78"/>
    <p:sldId id="2834" r:id="rId79"/>
    <p:sldId id="2826" r:id="rId80"/>
    <p:sldId id="2833" r:id="rId81"/>
    <p:sldId id="2835" r:id="rId82"/>
    <p:sldId id="2836" r:id="rId83"/>
    <p:sldId id="2837" r:id="rId84"/>
    <p:sldId id="2827" r:id="rId85"/>
    <p:sldId id="2838" r:id="rId86"/>
    <p:sldId id="2839" r:id="rId87"/>
    <p:sldId id="2840" r:id="rId88"/>
    <p:sldId id="2842" r:id="rId89"/>
    <p:sldId id="2841" r:id="rId90"/>
    <p:sldId id="2828" r:id="rId91"/>
    <p:sldId id="2845" r:id="rId92"/>
    <p:sldId id="2844" r:id="rId93"/>
    <p:sldId id="2847" r:id="rId94"/>
    <p:sldId id="2848" r:id="rId95"/>
    <p:sldId id="2843" r:id="rId96"/>
    <p:sldId id="2846" r:id="rId97"/>
    <p:sldId id="2829" r:id="rId98"/>
    <p:sldId id="2849" r:id="rId99"/>
    <p:sldId id="2852" r:id="rId100"/>
    <p:sldId id="2851" r:id="rId101"/>
    <p:sldId id="2850" r:id="rId102"/>
    <p:sldId id="2830" r:id="rId103"/>
    <p:sldId id="2854" r:id="rId104"/>
    <p:sldId id="2855" r:id="rId105"/>
    <p:sldId id="2856" r:id="rId106"/>
    <p:sldId id="2857" r:id="rId10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guide id="3" orient="horz" pos="348" userDrawn="1">
          <p15:clr>
            <a:srgbClr val="A4A3A4"/>
          </p15:clr>
        </p15:guide>
        <p15:guide id="4" pos="4920" userDrawn="1">
          <p15:clr>
            <a:srgbClr val="A4A3A4"/>
          </p15:clr>
        </p15:guide>
        <p15:guide id="5" orient="horz" pos="1836">
          <p15:clr>
            <a:srgbClr val="A4A3A4"/>
          </p15:clr>
        </p15:guide>
        <p15:guide id="6" orient="horz" pos="22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State" initials="SS" lastIdx="1" clrIdx="0">
    <p:extLst>
      <p:ext uri="{19B8F6BF-5375-455C-9EA6-DF929625EA0E}">
        <p15:presenceInfo xmlns:p15="http://schemas.microsoft.com/office/powerpoint/2012/main" userId="S::sstate@acmarketingpr.com::ce03abe1-b5de-45e5-ba30-876683a6f304" providerId="AD"/>
      </p:ext>
    </p:extLst>
  </p:cmAuthor>
  <p:cmAuthor id="2" name="Amy Koehlmoos" initials="AK" lastIdx="1" clrIdx="1">
    <p:extLst>
      <p:ext uri="{19B8F6BF-5375-455C-9EA6-DF929625EA0E}">
        <p15:presenceInfo xmlns:p15="http://schemas.microsoft.com/office/powerpoint/2012/main" userId="S::akoehlmoos@acmarketingpr.com::5abf7334-3b40-4f2d-bae9-a9f126fc0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D3E"/>
    <a:srgbClr val="919D9D"/>
    <a:srgbClr val="576161"/>
    <a:srgbClr val="6DBE40"/>
    <a:srgbClr val="5D6767"/>
    <a:srgbClr val="F08F1F"/>
    <a:srgbClr val="0057B8"/>
    <a:srgbClr val="784E90"/>
    <a:srgbClr val="F3D0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D27A5-6C70-CD45-9BB1-68CF53C98DC9}" v="33" dt="2024-07-19T13:22:13.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2"/>
    <p:restoredTop sz="93264"/>
  </p:normalViewPr>
  <p:slideViewPr>
    <p:cSldViewPr snapToGrid="0">
      <p:cViewPr varScale="1">
        <p:scale>
          <a:sx n="256" d="100"/>
          <a:sy n="256" d="100"/>
        </p:scale>
        <p:origin x="2408" y="184"/>
      </p:cViewPr>
      <p:guideLst>
        <p:guide orient="horz" pos="1644"/>
        <p:guide pos="2880"/>
        <p:guide orient="horz" pos="348"/>
        <p:guide pos="4920"/>
        <p:guide orient="horz" pos="1836"/>
        <p:guide orient="horz" pos="228"/>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115"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 Li" userId="fb192bda-63e8-4901-b3ce-12f0f6201dcd" providerId="ADAL" clId="{56CD27A5-6C70-CD45-9BB1-68CF53C98DC9}"/>
    <pc:docChg chg="custSel addSld delSld modSld sldOrd">
      <pc:chgData name="Chun Li" userId="fb192bda-63e8-4901-b3ce-12f0f6201dcd" providerId="ADAL" clId="{56CD27A5-6C70-CD45-9BB1-68CF53C98DC9}" dt="2024-07-19T13:26:07.878" v="2103" actId="478"/>
      <pc:docMkLst>
        <pc:docMk/>
      </pc:docMkLst>
      <pc:sldChg chg="addSp delSp modSp mod">
        <pc:chgData name="Chun Li" userId="fb192bda-63e8-4901-b3ce-12f0f6201dcd" providerId="ADAL" clId="{56CD27A5-6C70-CD45-9BB1-68CF53C98DC9}" dt="2024-07-09T18:33:56.421" v="71" actId="1076"/>
        <pc:sldMkLst>
          <pc:docMk/>
          <pc:sldMk cId="606446872" sldId="2835"/>
        </pc:sldMkLst>
        <pc:spChg chg="add del mod">
          <ac:chgData name="Chun Li" userId="fb192bda-63e8-4901-b3ce-12f0f6201dcd" providerId="ADAL" clId="{56CD27A5-6C70-CD45-9BB1-68CF53C98DC9}" dt="2024-07-09T18:24:13.608" v="1" actId="478"/>
          <ac:spMkLst>
            <pc:docMk/>
            <pc:sldMk cId="606446872" sldId="2835"/>
            <ac:spMk id="2" creationId="{A5628BFF-69A1-42BE-9BC2-6A98C957082B}"/>
          </ac:spMkLst>
        </pc:spChg>
        <pc:spChg chg="mod">
          <ac:chgData name="Chun Li" userId="fb192bda-63e8-4901-b3ce-12f0f6201dcd" providerId="ADAL" clId="{56CD27A5-6C70-CD45-9BB1-68CF53C98DC9}" dt="2024-07-09T18:33:53.561" v="70" actId="1076"/>
          <ac:spMkLst>
            <pc:docMk/>
            <pc:sldMk cId="606446872" sldId="2835"/>
            <ac:spMk id="12" creationId="{359BF578-F235-B7AA-DB74-DC256892FC9F}"/>
          </ac:spMkLst>
        </pc:spChg>
        <pc:spChg chg="mod">
          <ac:chgData name="Chun Li" userId="fb192bda-63e8-4901-b3ce-12f0f6201dcd" providerId="ADAL" clId="{56CD27A5-6C70-CD45-9BB1-68CF53C98DC9}" dt="2024-07-09T18:33:56.421" v="71" actId="1076"/>
          <ac:spMkLst>
            <pc:docMk/>
            <pc:sldMk cId="606446872" sldId="2835"/>
            <ac:spMk id="13" creationId="{7ECC71FC-E3E4-70C5-3241-E1CB756193C3}"/>
          </ac:spMkLst>
        </pc:spChg>
      </pc:sldChg>
      <pc:sldChg chg="addSp modSp mod">
        <pc:chgData name="Chun Li" userId="fb192bda-63e8-4901-b3ce-12f0f6201dcd" providerId="ADAL" clId="{56CD27A5-6C70-CD45-9BB1-68CF53C98DC9}" dt="2024-07-11T18:16:22.593" v="1103" actId="20577"/>
        <pc:sldMkLst>
          <pc:docMk/>
          <pc:sldMk cId="3727273932" sldId="2838"/>
        </pc:sldMkLst>
        <pc:spChg chg="add mod">
          <ac:chgData name="Chun Li" userId="fb192bda-63e8-4901-b3ce-12f0f6201dcd" providerId="ADAL" clId="{56CD27A5-6C70-CD45-9BB1-68CF53C98DC9}" dt="2024-07-11T18:16:22.593" v="1103" actId="20577"/>
          <ac:spMkLst>
            <pc:docMk/>
            <pc:sldMk cId="3727273932" sldId="2838"/>
            <ac:spMk id="3" creationId="{44F9AB66-986E-4C7C-3054-A49A445FAFA0}"/>
          </ac:spMkLst>
        </pc:spChg>
        <pc:picChg chg="mod">
          <ac:chgData name="Chun Li" userId="fb192bda-63e8-4901-b3ce-12f0f6201dcd" providerId="ADAL" clId="{56CD27A5-6C70-CD45-9BB1-68CF53C98DC9}" dt="2024-07-10T18:38:47.736" v="1055" actId="1076"/>
          <ac:picMkLst>
            <pc:docMk/>
            <pc:sldMk cId="3727273932" sldId="2838"/>
            <ac:picMk id="19" creationId="{6E4DADDC-0839-2FED-0A0B-172C9FC6C4E3}"/>
          </ac:picMkLst>
        </pc:picChg>
      </pc:sldChg>
      <pc:sldChg chg="modSp mod">
        <pc:chgData name="Chun Li" userId="fb192bda-63e8-4901-b3ce-12f0f6201dcd" providerId="ADAL" clId="{56CD27A5-6C70-CD45-9BB1-68CF53C98DC9}" dt="2024-07-11T18:58:49.525" v="1222"/>
        <pc:sldMkLst>
          <pc:docMk/>
          <pc:sldMk cId="2350584679" sldId="2841"/>
        </pc:sldMkLst>
        <pc:spChg chg="mod">
          <ac:chgData name="Chun Li" userId="fb192bda-63e8-4901-b3ce-12f0f6201dcd" providerId="ADAL" clId="{56CD27A5-6C70-CD45-9BB1-68CF53C98DC9}" dt="2024-07-11T18:58:49.525" v="1222"/>
          <ac:spMkLst>
            <pc:docMk/>
            <pc:sldMk cId="2350584679" sldId="2841"/>
            <ac:spMk id="3" creationId="{8921739A-A611-75EC-8238-734ABD54A22B}"/>
          </ac:spMkLst>
        </pc:spChg>
      </pc:sldChg>
      <pc:sldChg chg="addSp delSp modSp mod">
        <pc:chgData name="Chun Li" userId="fb192bda-63e8-4901-b3ce-12f0f6201dcd" providerId="ADAL" clId="{56CD27A5-6C70-CD45-9BB1-68CF53C98DC9}" dt="2024-07-19T13:26:07.878" v="2103" actId="478"/>
        <pc:sldMkLst>
          <pc:docMk/>
          <pc:sldMk cId="2530535730" sldId="2843"/>
        </pc:sldMkLst>
        <pc:spChg chg="add del mod">
          <ac:chgData name="Chun Li" userId="fb192bda-63e8-4901-b3ce-12f0f6201dcd" providerId="ADAL" clId="{56CD27A5-6C70-CD45-9BB1-68CF53C98DC9}" dt="2024-07-18T18:57:43.350" v="1996"/>
          <ac:spMkLst>
            <pc:docMk/>
            <pc:sldMk cId="2530535730" sldId="2843"/>
            <ac:spMk id="3" creationId="{CA53BCFA-0284-5061-0B24-5A6379701235}"/>
          </ac:spMkLst>
        </pc:spChg>
        <pc:spChg chg="add mod">
          <ac:chgData name="Chun Li" userId="fb192bda-63e8-4901-b3ce-12f0f6201dcd" providerId="ADAL" clId="{56CD27A5-6C70-CD45-9BB1-68CF53C98DC9}" dt="2024-07-19T13:22:41.109" v="2101" actId="20577"/>
          <ac:spMkLst>
            <pc:docMk/>
            <pc:sldMk cId="2530535730" sldId="2843"/>
            <ac:spMk id="3" creationId="{D5D38203-5251-3367-B67C-0BBB6D706620}"/>
          </ac:spMkLst>
        </pc:spChg>
        <pc:spChg chg="mod">
          <ac:chgData name="Chun Li" userId="fb192bda-63e8-4901-b3ce-12f0f6201dcd" providerId="ADAL" clId="{56CD27A5-6C70-CD45-9BB1-68CF53C98DC9}" dt="2024-07-18T18:59:08.568" v="2020" actId="20577"/>
          <ac:spMkLst>
            <pc:docMk/>
            <pc:sldMk cId="2530535730" sldId="2843"/>
            <ac:spMk id="9" creationId="{79638073-4036-3F0E-FEF5-DB29DC44B19A}"/>
          </ac:spMkLst>
        </pc:spChg>
        <pc:spChg chg="mod">
          <ac:chgData name="Chun Li" userId="fb192bda-63e8-4901-b3ce-12f0f6201dcd" providerId="ADAL" clId="{56CD27A5-6C70-CD45-9BB1-68CF53C98DC9}" dt="2024-07-18T19:00:49.895" v="2021" actId="1076"/>
          <ac:spMkLst>
            <pc:docMk/>
            <pc:sldMk cId="2530535730" sldId="2843"/>
            <ac:spMk id="11" creationId="{225B2DBD-67AB-5075-BD05-BA2BE6E832FB}"/>
          </ac:spMkLst>
        </pc:spChg>
        <pc:graphicFrameChg chg="add del mod">
          <ac:chgData name="Chun Li" userId="fb192bda-63e8-4901-b3ce-12f0f6201dcd" providerId="ADAL" clId="{56CD27A5-6C70-CD45-9BB1-68CF53C98DC9}" dt="2024-07-18T18:57:41.184" v="1994" actId="478"/>
          <ac:graphicFrameMkLst>
            <pc:docMk/>
            <pc:sldMk cId="2530535730" sldId="2843"/>
            <ac:graphicFrameMk id="4" creationId="{50525233-49DE-DDA4-B980-77805BD47C66}"/>
          </ac:graphicFrameMkLst>
        </pc:graphicFrameChg>
        <pc:graphicFrameChg chg="add del mod modGraphic">
          <ac:chgData name="Chun Li" userId="fb192bda-63e8-4901-b3ce-12f0f6201dcd" providerId="ADAL" clId="{56CD27A5-6C70-CD45-9BB1-68CF53C98DC9}" dt="2024-07-19T13:26:07.878" v="2103" actId="478"/>
          <ac:graphicFrameMkLst>
            <pc:docMk/>
            <pc:sldMk cId="2530535730" sldId="2843"/>
            <ac:graphicFrameMk id="6" creationId="{4A75B1E6-A60F-2F10-4882-15186F8F55F7}"/>
          </ac:graphicFrameMkLst>
        </pc:graphicFrameChg>
        <pc:picChg chg="add del mod">
          <ac:chgData name="Chun Li" userId="fb192bda-63e8-4901-b3ce-12f0f6201dcd" providerId="ADAL" clId="{56CD27A5-6C70-CD45-9BB1-68CF53C98DC9}" dt="2024-07-19T13:20:49.300" v="2052" actId="478"/>
          <ac:picMkLst>
            <pc:docMk/>
            <pc:sldMk cId="2530535730" sldId="2843"/>
            <ac:picMk id="1025" creationId="{560FB0E1-C02C-38AE-4ADD-BA01721C0A3C}"/>
          </ac:picMkLst>
        </pc:picChg>
        <pc:picChg chg="add del mod">
          <ac:chgData name="Chun Li" userId="fb192bda-63e8-4901-b3ce-12f0f6201dcd" providerId="ADAL" clId="{56CD27A5-6C70-CD45-9BB1-68CF53C98DC9}" dt="2024-07-19T13:20:49.300" v="2052" actId="478"/>
          <ac:picMkLst>
            <pc:docMk/>
            <pc:sldMk cId="2530535730" sldId="2843"/>
            <ac:picMk id="1026" creationId="{F76E40F9-0AF3-7291-C07F-6CEA91B14AF3}"/>
          </ac:picMkLst>
        </pc:picChg>
        <pc:picChg chg="add del mod">
          <ac:chgData name="Chun Li" userId="fb192bda-63e8-4901-b3ce-12f0f6201dcd" providerId="ADAL" clId="{56CD27A5-6C70-CD45-9BB1-68CF53C98DC9}" dt="2024-07-19T13:20:49.300" v="2052" actId="478"/>
          <ac:picMkLst>
            <pc:docMk/>
            <pc:sldMk cId="2530535730" sldId="2843"/>
            <ac:picMk id="1027" creationId="{956B9DD9-C0EC-D4CA-4061-7D437258F492}"/>
          </ac:picMkLst>
        </pc:picChg>
        <pc:picChg chg="add del mod">
          <ac:chgData name="Chun Li" userId="fb192bda-63e8-4901-b3ce-12f0f6201dcd" providerId="ADAL" clId="{56CD27A5-6C70-CD45-9BB1-68CF53C98DC9}" dt="2024-07-19T13:20:49.300" v="2052" actId="478"/>
          <ac:picMkLst>
            <pc:docMk/>
            <pc:sldMk cId="2530535730" sldId="2843"/>
            <ac:picMk id="1028" creationId="{3A0F2A2C-EE4A-4C32-9C3E-F651305A6614}"/>
          </ac:picMkLst>
        </pc:picChg>
        <pc:picChg chg="add del mod">
          <ac:chgData name="Chun Li" userId="fb192bda-63e8-4901-b3ce-12f0f6201dcd" providerId="ADAL" clId="{56CD27A5-6C70-CD45-9BB1-68CF53C98DC9}" dt="2024-07-19T13:20:47.230" v="2051" actId="478"/>
          <ac:picMkLst>
            <pc:docMk/>
            <pc:sldMk cId="2530535730" sldId="2843"/>
            <ac:picMk id="1029" creationId="{5809FFAA-B75A-6BF1-D053-7D3D093A4EB8}"/>
          </ac:picMkLst>
        </pc:picChg>
        <pc:picChg chg="add del mod">
          <ac:chgData name="Chun Li" userId="fb192bda-63e8-4901-b3ce-12f0f6201dcd" providerId="ADAL" clId="{56CD27A5-6C70-CD45-9BB1-68CF53C98DC9}" dt="2024-07-19T13:20:46.476" v="2050" actId="478"/>
          <ac:picMkLst>
            <pc:docMk/>
            <pc:sldMk cId="2530535730" sldId="2843"/>
            <ac:picMk id="1030" creationId="{0AAB6CC1-1E4F-AAFA-5136-564DC7B9AD7C}"/>
          </ac:picMkLst>
        </pc:picChg>
        <pc:picChg chg="add del mod">
          <ac:chgData name="Chun Li" userId="fb192bda-63e8-4901-b3ce-12f0f6201dcd" providerId="ADAL" clId="{56CD27A5-6C70-CD45-9BB1-68CF53C98DC9}" dt="2024-07-19T13:20:45.520" v="2049" actId="478"/>
          <ac:picMkLst>
            <pc:docMk/>
            <pc:sldMk cId="2530535730" sldId="2843"/>
            <ac:picMk id="1031" creationId="{2849EE96-2426-41C2-D152-A12F340C8D48}"/>
          </ac:picMkLst>
        </pc:picChg>
        <pc:picChg chg="add del mod">
          <ac:chgData name="Chun Li" userId="fb192bda-63e8-4901-b3ce-12f0f6201dcd" providerId="ADAL" clId="{56CD27A5-6C70-CD45-9BB1-68CF53C98DC9}" dt="2024-07-19T13:20:49.300" v="2052" actId="478"/>
          <ac:picMkLst>
            <pc:docMk/>
            <pc:sldMk cId="2530535730" sldId="2843"/>
            <ac:picMk id="1032" creationId="{B7A5DEF4-FA12-41EA-4930-0A0D0E894F63}"/>
          </ac:picMkLst>
        </pc:picChg>
        <pc:picChg chg="add del mod">
          <ac:chgData name="Chun Li" userId="fb192bda-63e8-4901-b3ce-12f0f6201dcd" providerId="ADAL" clId="{56CD27A5-6C70-CD45-9BB1-68CF53C98DC9}" dt="2024-07-18T18:57:49.285" v="1999" actId="478"/>
          <ac:picMkLst>
            <pc:docMk/>
            <pc:sldMk cId="2530535730" sldId="2843"/>
            <ac:picMk id="1033" creationId="{45543D37-116C-BC08-BB9A-C1F807976991}"/>
          </ac:picMkLst>
        </pc:picChg>
        <pc:picChg chg="add del mod">
          <ac:chgData name="Chun Li" userId="fb192bda-63e8-4901-b3ce-12f0f6201dcd" providerId="ADAL" clId="{56CD27A5-6C70-CD45-9BB1-68CF53C98DC9}" dt="2024-07-18T18:57:47.815" v="1998" actId="478"/>
          <ac:picMkLst>
            <pc:docMk/>
            <pc:sldMk cId="2530535730" sldId="2843"/>
            <ac:picMk id="1034" creationId="{842C6CE6-DA5F-71AD-1EDA-3840120FE588}"/>
          </ac:picMkLst>
        </pc:picChg>
        <pc:picChg chg="add del mod">
          <ac:chgData name="Chun Li" userId="fb192bda-63e8-4901-b3ce-12f0f6201dcd" providerId="ADAL" clId="{56CD27A5-6C70-CD45-9BB1-68CF53C98DC9}" dt="2024-07-18T18:57:45.993" v="1997" actId="478"/>
          <ac:picMkLst>
            <pc:docMk/>
            <pc:sldMk cId="2530535730" sldId="2843"/>
            <ac:picMk id="1035" creationId="{244F47D2-000D-27C5-271A-D5570DE3F7FC}"/>
          </ac:picMkLst>
        </pc:picChg>
        <pc:picChg chg="add del mod">
          <ac:chgData name="Chun Li" userId="fb192bda-63e8-4901-b3ce-12f0f6201dcd" providerId="ADAL" clId="{56CD27A5-6C70-CD45-9BB1-68CF53C98DC9}" dt="2024-07-19T13:20:54.340" v="2053" actId="478"/>
          <ac:picMkLst>
            <pc:docMk/>
            <pc:sldMk cId="2530535730" sldId="2843"/>
            <ac:picMk id="1036" creationId="{037A1172-2561-32AF-A35F-6CA164EA3DBC}"/>
          </ac:picMkLst>
        </pc:picChg>
        <pc:picChg chg="add del mod">
          <ac:chgData name="Chun Li" userId="fb192bda-63e8-4901-b3ce-12f0f6201dcd" providerId="ADAL" clId="{56CD27A5-6C70-CD45-9BB1-68CF53C98DC9}" dt="2024-07-19T13:20:54.340" v="2053" actId="478"/>
          <ac:picMkLst>
            <pc:docMk/>
            <pc:sldMk cId="2530535730" sldId="2843"/>
            <ac:picMk id="1037" creationId="{6248BC3B-3D73-68DA-21F9-1E70DCC44F30}"/>
          </ac:picMkLst>
        </pc:picChg>
        <pc:picChg chg="add del mod">
          <ac:chgData name="Chun Li" userId="fb192bda-63e8-4901-b3ce-12f0f6201dcd" providerId="ADAL" clId="{56CD27A5-6C70-CD45-9BB1-68CF53C98DC9}" dt="2024-07-19T13:20:54.340" v="2053" actId="478"/>
          <ac:picMkLst>
            <pc:docMk/>
            <pc:sldMk cId="2530535730" sldId="2843"/>
            <ac:picMk id="1038" creationId="{5BAF647A-CDA6-76A6-FD60-15EFF1AB33F5}"/>
          </ac:picMkLst>
        </pc:picChg>
        <pc:picChg chg="add del mod">
          <ac:chgData name="Chun Li" userId="fb192bda-63e8-4901-b3ce-12f0f6201dcd" providerId="ADAL" clId="{56CD27A5-6C70-CD45-9BB1-68CF53C98DC9}" dt="2024-07-19T13:20:54.340" v="2053" actId="478"/>
          <ac:picMkLst>
            <pc:docMk/>
            <pc:sldMk cId="2530535730" sldId="2843"/>
            <ac:picMk id="1039" creationId="{528FC9CB-5CC2-633D-938E-9C1FD88BF29F}"/>
          </ac:picMkLst>
        </pc:picChg>
        <pc:picChg chg="add del mod">
          <ac:chgData name="Chun Li" userId="fb192bda-63e8-4901-b3ce-12f0f6201dcd" providerId="ADAL" clId="{56CD27A5-6C70-CD45-9BB1-68CF53C98DC9}" dt="2024-07-19T13:20:54.340" v="2053" actId="478"/>
          <ac:picMkLst>
            <pc:docMk/>
            <pc:sldMk cId="2530535730" sldId="2843"/>
            <ac:picMk id="1040" creationId="{2B47A16A-0BD3-5AA7-4BDB-AE565B03D74F}"/>
          </ac:picMkLst>
        </pc:picChg>
        <pc:picChg chg="add del mod">
          <ac:chgData name="Chun Li" userId="fb192bda-63e8-4901-b3ce-12f0f6201dcd" providerId="ADAL" clId="{56CD27A5-6C70-CD45-9BB1-68CF53C98DC9}" dt="2024-07-19T13:20:54.340" v="2053" actId="478"/>
          <ac:picMkLst>
            <pc:docMk/>
            <pc:sldMk cId="2530535730" sldId="2843"/>
            <ac:picMk id="1041" creationId="{C4F5E716-461F-4C1E-1EA5-92179B3DDB8C}"/>
          </ac:picMkLst>
        </pc:picChg>
        <pc:picChg chg="add del mod">
          <ac:chgData name="Chun Li" userId="fb192bda-63e8-4901-b3ce-12f0f6201dcd" providerId="ADAL" clId="{56CD27A5-6C70-CD45-9BB1-68CF53C98DC9}" dt="2024-07-19T13:20:54.340" v="2053" actId="478"/>
          <ac:picMkLst>
            <pc:docMk/>
            <pc:sldMk cId="2530535730" sldId="2843"/>
            <ac:picMk id="1042" creationId="{CC131E48-52D9-719A-74B1-CA5F4BAB51B1}"/>
          </ac:picMkLst>
        </pc:picChg>
        <pc:picChg chg="add del mod">
          <ac:chgData name="Chun Li" userId="fb192bda-63e8-4901-b3ce-12f0f6201dcd" providerId="ADAL" clId="{56CD27A5-6C70-CD45-9BB1-68CF53C98DC9}" dt="2024-07-19T13:20:54.340" v="2053" actId="478"/>
          <ac:picMkLst>
            <pc:docMk/>
            <pc:sldMk cId="2530535730" sldId="2843"/>
            <ac:picMk id="1043" creationId="{46E0A92E-290B-BCEE-AC8B-CF733DD88492}"/>
          </ac:picMkLst>
        </pc:picChg>
        <pc:picChg chg="add del mod">
          <ac:chgData name="Chun Li" userId="fb192bda-63e8-4901-b3ce-12f0f6201dcd" providerId="ADAL" clId="{56CD27A5-6C70-CD45-9BB1-68CF53C98DC9}" dt="2024-07-19T13:20:43.551" v="2048" actId="478"/>
          <ac:picMkLst>
            <pc:docMk/>
            <pc:sldMk cId="2530535730" sldId="2843"/>
            <ac:picMk id="1044" creationId="{0FAC51F5-B811-506C-950F-3226BE04059A}"/>
          </ac:picMkLst>
        </pc:picChg>
        <pc:picChg chg="add del mod">
          <ac:chgData name="Chun Li" userId="fb192bda-63e8-4901-b3ce-12f0f6201dcd" providerId="ADAL" clId="{56CD27A5-6C70-CD45-9BB1-68CF53C98DC9}" dt="2024-07-19T13:20:42.466" v="2047" actId="478"/>
          <ac:picMkLst>
            <pc:docMk/>
            <pc:sldMk cId="2530535730" sldId="2843"/>
            <ac:picMk id="1045" creationId="{C5B2E657-3628-A5AF-C158-59003F3ED695}"/>
          </ac:picMkLst>
        </pc:picChg>
        <pc:picChg chg="add del mod">
          <ac:chgData name="Chun Li" userId="fb192bda-63e8-4901-b3ce-12f0f6201dcd" providerId="ADAL" clId="{56CD27A5-6C70-CD45-9BB1-68CF53C98DC9}" dt="2024-07-19T13:20:40.610" v="2046" actId="478"/>
          <ac:picMkLst>
            <pc:docMk/>
            <pc:sldMk cId="2530535730" sldId="2843"/>
            <ac:picMk id="1046" creationId="{7BCBE473-30A4-5751-29A9-D47399F5C958}"/>
          </ac:picMkLst>
        </pc:picChg>
      </pc:sldChg>
      <pc:sldChg chg="addSp modSp mod">
        <pc:chgData name="Chun Li" userId="fb192bda-63e8-4901-b3ce-12f0f6201dcd" providerId="ADAL" clId="{56CD27A5-6C70-CD45-9BB1-68CF53C98DC9}" dt="2024-07-16T20:27:14.761" v="1343" actId="20577"/>
        <pc:sldMkLst>
          <pc:docMk/>
          <pc:sldMk cId="62294497" sldId="2844"/>
        </pc:sldMkLst>
        <pc:spChg chg="add mod">
          <ac:chgData name="Chun Li" userId="fb192bda-63e8-4901-b3ce-12f0f6201dcd" providerId="ADAL" clId="{56CD27A5-6C70-CD45-9BB1-68CF53C98DC9}" dt="2024-07-16T20:24:55.575" v="1290" actId="20577"/>
          <ac:spMkLst>
            <pc:docMk/>
            <pc:sldMk cId="62294497" sldId="2844"/>
            <ac:spMk id="2" creationId="{718AB44B-A37C-3EF3-00BC-255117C3D50D}"/>
          </ac:spMkLst>
        </pc:spChg>
        <pc:spChg chg="add mod">
          <ac:chgData name="Chun Li" userId="fb192bda-63e8-4901-b3ce-12f0f6201dcd" providerId="ADAL" clId="{56CD27A5-6C70-CD45-9BB1-68CF53C98DC9}" dt="2024-07-16T20:27:14.761" v="1343" actId="20577"/>
          <ac:spMkLst>
            <pc:docMk/>
            <pc:sldMk cId="62294497" sldId="2844"/>
            <ac:spMk id="3" creationId="{505D43A0-7FA7-AF26-F0B3-6FB2342BFCA0}"/>
          </ac:spMkLst>
        </pc:spChg>
        <pc:spChg chg="mod">
          <ac:chgData name="Chun Li" userId="fb192bda-63e8-4901-b3ce-12f0f6201dcd" providerId="ADAL" clId="{56CD27A5-6C70-CD45-9BB1-68CF53C98DC9}" dt="2024-07-16T20:25:16.438" v="1294" actId="20577"/>
          <ac:spMkLst>
            <pc:docMk/>
            <pc:sldMk cId="62294497" sldId="2844"/>
            <ac:spMk id="26" creationId="{AE733397-DD39-89DD-8F54-87D308785E56}"/>
          </ac:spMkLst>
        </pc:spChg>
        <pc:picChg chg="mod">
          <ac:chgData name="Chun Li" userId="fb192bda-63e8-4901-b3ce-12f0f6201dcd" providerId="ADAL" clId="{56CD27A5-6C70-CD45-9BB1-68CF53C98DC9}" dt="2024-07-16T20:26:23.814" v="1296" actId="14100"/>
          <ac:picMkLst>
            <pc:docMk/>
            <pc:sldMk cId="62294497" sldId="2844"/>
            <ac:picMk id="19" creationId="{F697A718-8B3B-959F-DD9A-79EC8F09222B}"/>
          </ac:picMkLst>
        </pc:picChg>
      </pc:sldChg>
      <pc:sldChg chg="addSp delSp modSp mod">
        <pc:chgData name="Chun Li" userId="fb192bda-63e8-4901-b3ce-12f0f6201dcd" providerId="ADAL" clId="{56CD27A5-6C70-CD45-9BB1-68CF53C98DC9}" dt="2024-07-18T17:44:57.460" v="1851" actId="13926"/>
        <pc:sldMkLst>
          <pc:docMk/>
          <pc:sldMk cId="1913413724" sldId="2845"/>
        </pc:sldMkLst>
        <pc:spChg chg="mod">
          <ac:chgData name="Chun Li" userId="fb192bda-63e8-4901-b3ce-12f0f6201dcd" providerId="ADAL" clId="{56CD27A5-6C70-CD45-9BB1-68CF53C98DC9}" dt="2024-07-18T17:44:57.460" v="1851" actId="13926"/>
          <ac:spMkLst>
            <pc:docMk/>
            <pc:sldMk cId="1913413724" sldId="2845"/>
            <ac:spMk id="33" creationId="{2AB7AFC8-2E23-5344-D875-CE42A0810395}"/>
          </ac:spMkLst>
        </pc:spChg>
        <pc:picChg chg="add mod">
          <ac:chgData name="Chun Li" userId="fb192bda-63e8-4901-b3ce-12f0f6201dcd" providerId="ADAL" clId="{56CD27A5-6C70-CD45-9BB1-68CF53C98DC9}" dt="2024-07-16T18:57:26.229" v="1231" actId="1076"/>
          <ac:picMkLst>
            <pc:docMk/>
            <pc:sldMk cId="1913413724" sldId="2845"/>
            <ac:picMk id="3" creationId="{BE8012A7-DA9E-6C67-466B-352B0A643846}"/>
          </ac:picMkLst>
        </pc:picChg>
        <pc:picChg chg="mod">
          <ac:chgData name="Chun Li" userId="fb192bda-63e8-4901-b3ce-12f0f6201dcd" providerId="ADAL" clId="{56CD27A5-6C70-CD45-9BB1-68CF53C98DC9}" dt="2024-07-16T20:17:11.576" v="1246" actId="1076"/>
          <ac:picMkLst>
            <pc:docMk/>
            <pc:sldMk cId="1913413724" sldId="2845"/>
            <ac:picMk id="5" creationId="{D9184FF8-3223-45E5-BBC5-C786F33AFF8B}"/>
          </ac:picMkLst>
        </pc:picChg>
        <pc:picChg chg="add mod">
          <ac:chgData name="Chun Li" userId="fb192bda-63e8-4901-b3ce-12f0f6201dcd" providerId="ADAL" clId="{56CD27A5-6C70-CD45-9BB1-68CF53C98DC9}" dt="2024-07-16T20:18:45.432" v="1248" actId="1076"/>
          <ac:picMkLst>
            <pc:docMk/>
            <pc:sldMk cId="1913413724" sldId="2845"/>
            <ac:picMk id="6" creationId="{F350D87B-2EC8-15F4-E7FB-E65B152AC5D1}"/>
          </ac:picMkLst>
        </pc:picChg>
        <pc:picChg chg="mod">
          <ac:chgData name="Chun Li" userId="fb192bda-63e8-4901-b3ce-12f0f6201dcd" providerId="ADAL" clId="{56CD27A5-6C70-CD45-9BB1-68CF53C98DC9}" dt="2024-07-16T20:21:34.448" v="1252" actId="14100"/>
          <ac:picMkLst>
            <pc:docMk/>
            <pc:sldMk cId="1913413724" sldId="2845"/>
            <ac:picMk id="21" creationId="{9A4DADF3-848C-1537-6704-0E64C78FEAF8}"/>
          </ac:picMkLst>
        </pc:picChg>
        <pc:picChg chg="mod">
          <ac:chgData name="Chun Li" userId="fb192bda-63e8-4901-b3ce-12f0f6201dcd" providerId="ADAL" clId="{56CD27A5-6C70-CD45-9BB1-68CF53C98DC9}" dt="2024-07-16T20:21:38.919" v="1253" actId="14100"/>
          <ac:picMkLst>
            <pc:docMk/>
            <pc:sldMk cId="1913413724" sldId="2845"/>
            <ac:picMk id="26" creationId="{D165F175-6BFA-D8B8-B0D9-E88876ADD965}"/>
          </ac:picMkLst>
        </pc:picChg>
        <pc:picChg chg="del">
          <ac:chgData name="Chun Li" userId="fb192bda-63e8-4901-b3ce-12f0f6201dcd" providerId="ADAL" clId="{56CD27A5-6C70-CD45-9BB1-68CF53C98DC9}" dt="2024-07-16T18:56:04.821" v="1224" actId="478"/>
          <ac:picMkLst>
            <pc:docMk/>
            <pc:sldMk cId="1913413724" sldId="2845"/>
            <ac:picMk id="35" creationId="{E32CCA82-7877-781C-F177-10047B1A39DC}"/>
          </ac:picMkLst>
        </pc:picChg>
        <pc:picChg chg="del">
          <ac:chgData name="Chun Li" userId="fb192bda-63e8-4901-b3ce-12f0f6201dcd" providerId="ADAL" clId="{56CD27A5-6C70-CD45-9BB1-68CF53C98DC9}" dt="2024-07-16T18:56:06.056" v="1225" actId="478"/>
          <ac:picMkLst>
            <pc:docMk/>
            <pc:sldMk cId="1913413724" sldId="2845"/>
            <ac:picMk id="37" creationId="{058C70B1-7912-692A-954B-9ADF928BDB22}"/>
          </ac:picMkLst>
        </pc:picChg>
      </pc:sldChg>
      <pc:sldChg chg="addSp modSp mod">
        <pc:chgData name="Chun Li" userId="fb192bda-63e8-4901-b3ce-12f0f6201dcd" providerId="ADAL" clId="{56CD27A5-6C70-CD45-9BB1-68CF53C98DC9}" dt="2024-07-18T20:12:22.874" v="2045" actId="20577"/>
        <pc:sldMkLst>
          <pc:docMk/>
          <pc:sldMk cId="2408041700" sldId="2846"/>
        </pc:sldMkLst>
        <pc:spChg chg="add mod">
          <ac:chgData name="Chun Li" userId="fb192bda-63e8-4901-b3ce-12f0f6201dcd" providerId="ADAL" clId="{56CD27A5-6C70-CD45-9BB1-68CF53C98DC9}" dt="2024-07-18T20:12:22.874" v="2045" actId="20577"/>
          <ac:spMkLst>
            <pc:docMk/>
            <pc:sldMk cId="2408041700" sldId="2846"/>
            <ac:spMk id="3" creationId="{FF72701F-4E84-841C-9CC3-FA6BBA9E1665}"/>
          </ac:spMkLst>
        </pc:spChg>
        <pc:spChg chg="mod">
          <ac:chgData name="Chun Li" userId="fb192bda-63e8-4901-b3ce-12f0f6201dcd" providerId="ADAL" clId="{56CD27A5-6C70-CD45-9BB1-68CF53C98DC9}" dt="2024-07-16T19:11:52.692" v="1243" actId="20577"/>
          <ac:spMkLst>
            <pc:docMk/>
            <pc:sldMk cId="2408041700" sldId="2846"/>
            <ac:spMk id="11" creationId="{E1EA47E4-921E-27E5-288D-C34A2822AA49}"/>
          </ac:spMkLst>
        </pc:spChg>
      </pc:sldChg>
      <pc:sldChg chg="addSp modSp mod modNotesTx">
        <pc:chgData name="Chun Li" userId="fb192bda-63e8-4901-b3ce-12f0f6201dcd" providerId="ADAL" clId="{56CD27A5-6C70-CD45-9BB1-68CF53C98DC9}" dt="2024-07-18T18:04:06.767" v="1892" actId="20577"/>
        <pc:sldMkLst>
          <pc:docMk/>
          <pc:sldMk cId="4287270047" sldId="2847"/>
        </pc:sldMkLst>
        <pc:spChg chg="add mod">
          <ac:chgData name="Chun Li" userId="fb192bda-63e8-4901-b3ce-12f0f6201dcd" providerId="ADAL" clId="{56CD27A5-6C70-CD45-9BB1-68CF53C98DC9}" dt="2024-07-18T17:43:33.991" v="1850" actId="1076"/>
          <ac:spMkLst>
            <pc:docMk/>
            <pc:sldMk cId="4287270047" sldId="2847"/>
            <ac:spMk id="2" creationId="{D7F97112-9144-E026-B749-3AE2FBEEC24B}"/>
          </ac:spMkLst>
        </pc:spChg>
        <pc:spChg chg="add mod">
          <ac:chgData name="Chun Li" userId="fb192bda-63e8-4901-b3ce-12f0f6201dcd" providerId="ADAL" clId="{56CD27A5-6C70-CD45-9BB1-68CF53C98DC9}" dt="2024-07-18T17:43:20.630" v="1847" actId="404"/>
          <ac:spMkLst>
            <pc:docMk/>
            <pc:sldMk cId="4287270047" sldId="2847"/>
            <ac:spMk id="3" creationId="{BD4EB051-0809-C52F-F2C7-BF8D0789F3B2}"/>
          </ac:spMkLst>
        </pc:spChg>
        <pc:spChg chg="mod">
          <ac:chgData name="Chun Li" userId="fb192bda-63e8-4901-b3ce-12f0f6201dcd" providerId="ADAL" clId="{56CD27A5-6C70-CD45-9BB1-68CF53C98DC9}" dt="2024-07-16T19:01:30.586" v="1234" actId="13926"/>
          <ac:spMkLst>
            <pc:docMk/>
            <pc:sldMk cId="4287270047" sldId="2847"/>
            <ac:spMk id="20" creationId="{DF2E82D1-6DFC-95A2-BEA9-25368861EABD}"/>
          </ac:spMkLst>
        </pc:spChg>
        <pc:spChg chg="mod">
          <ac:chgData name="Chun Li" userId="fb192bda-63e8-4901-b3ce-12f0f6201dcd" providerId="ADAL" clId="{56CD27A5-6C70-CD45-9BB1-68CF53C98DC9}" dt="2024-07-18T18:04:06.767" v="1892" actId="20577"/>
          <ac:spMkLst>
            <pc:docMk/>
            <pc:sldMk cId="4287270047" sldId="2847"/>
            <ac:spMk id="26" creationId="{B7F6C741-77AC-48CC-143C-4F5F6BF96B0B}"/>
          </ac:spMkLst>
        </pc:spChg>
        <pc:picChg chg="mod">
          <ac:chgData name="Chun Li" userId="fb192bda-63e8-4901-b3ce-12f0f6201dcd" providerId="ADAL" clId="{56CD27A5-6C70-CD45-9BB1-68CF53C98DC9}" dt="2024-07-16T20:30:39.968" v="1449" actId="1076"/>
          <ac:picMkLst>
            <pc:docMk/>
            <pc:sldMk cId="4287270047" sldId="2847"/>
            <ac:picMk id="22" creationId="{8948DFDE-717B-1290-02E1-77733E987F4C}"/>
          </ac:picMkLst>
        </pc:picChg>
        <pc:picChg chg="mod">
          <ac:chgData name="Chun Li" userId="fb192bda-63e8-4901-b3ce-12f0f6201dcd" providerId="ADAL" clId="{56CD27A5-6C70-CD45-9BB1-68CF53C98DC9}" dt="2024-07-16T20:30:39.968" v="1449" actId="1076"/>
          <ac:picMkLst>
            <pc:docMk/>
            <pc:sldMk cId="4287270047" sldId="2847"/>
            <ac:picMk id="23" creationId="{F4CF0300-E922-2B32-BF8A-B18F8655BB4E}"/>
          </ac:picMkLst>
        </pc:picChg>
        <pc:picChg chg="mod">
          <ac:chgData name="Chun Li" userId="fb192bda-63e8-4901-b3ce-12f0f6201dcd" providerId="ADAL" clId="{56CD27A5-6C70-CD45-9BB1-68CF53C98DC9}" dt="2024-07-16T20:30:39.968" v="1449" actId="1076"/>
          <ac:picMkLst>
            <pc:docMk/>
            <pc:sldMk cId="4287270047" sldId="2847"/>
            <ac:picMk id="24" creationId="{A0E762AE-D2A2-BCC6-168D-B2C6A91CA42A}"/>
          </ac:picMkLst>
        </pc:picChg>
      </pc:sldChg>
      <pc:sldChg chg="modSp mod">
        <pc:chgData name="Chun Li" userId="fb192bda-63e8-4901-b3ce-12f0f6201dcd" providerId="ADAL" clId="{56CD27A5-6C70-CD45-9BB1-68CF53C98DC9}" dt="2024-07-16T19:02:06.612" v="1239" actId="20577"/>
        <pc:sldMkLst>
          <pc:docMk/>
          <pc:sldMk cId="1015846169" sldId="2848"/>
        </pc:sldMkLst>
        <pc:spChg chg="mod">
          <ac:chgData name="Chun Li" userId="fb192bda-63e8-4901-b3ce-12f0f6201dcd" providerId="ADAL" clId="{56CD27A5-6C70-CD45-9BB1-68CF53C98DC9}" dt="2024-07-16T19:02:06.612" v="1239" actId="20577"/>
          <ac:spMkLst>
            <pc:docMk/>
            <pc:sldMk cId="1015846169" sldId="2848"/>
            <ac:spMk id="12" creationId="{73DB23FD-B6FA-FC52-1403-1C66D253652C}"/>
          </ac:spMkLst>
        </pc:spChg>
      </pc:sldChg>
      <pc:sldChg chg="modSp mod">
        <pc:chgData name="Chun Li" userId="fb192bda-63e8-4901-b3ce-12f0f6201dcd" providerId="ADAL" clId="{56CD27A5-6C70-CD45-9BB1-68CF53C98DC9}" dt="2024-07-16T19:25:35.345" v="1244" actId="1076"/>
        <pc:sldMkLst>
          <pc:docMk/>
          <pc:sldMk cId="1221110763" sldId="2849"/>
        </pc:sldMkLst>
        <pc:spChg chg="mod">
          <ac:chgData name="Chun Li" userId="fb192bda-63e8-4901-b3ce-12f0f6201dcd" providerId="ADAL" clId="{56CD27A5-6C70-CD45-9BB1-68CF53C98DC9}" dt="2024-07-16T19:25:35.345" v="1244" actId="1076"/>
          <ac:spMkLst>
            <pc:docMk/>
            <pc:sldMk cId="1221110763" sldId="2849"/>
            <ac:spMk id="4" creationId="{4347C3D4-2182-0378-8419-9ADEF7D74277}"/>
          </ac:spMkLst>
        </pc:spChg>
        <pc:spChg chg="mod">
          <ac:chgData name="Chun Li" userId="fb192bda-63e8-4901-b3ce-12f0f6201dcd" providerId="ADAL" clId="{56CD27A5-6C70-CD45-9BB1-68CF53C98DC9}" dt="2024-07-16T19:25:35.345" v="1244" actId="1076"/>
          <ac:spMkLst>
            <pc:docMk/>
            <pc:sldMk cId="1221110763" sldId="2849"/>
            <ac:spMk id="5" creationId="{FDE694BD-32C6-2BD1-9219-A26AB7ECEDA7}"/>
          </ac:spMkLst>
        </pc:spChg>
        <pc:spChg chg="mod">
          <ac:chgData name="Chun Li" userId="fb192bda-63e8-4901-b3ce-12f0f6201dcd" providerId="ADAL" clId="{56CD27A5-6C70-CD45-9BB1-68CF53C98DC9}" dt="2024-07-16T19:25:35.345" v="1244" actId="1076"/>
          <ac:spMkLst>
            <pc:docMk/>
            <pc:sldMk cId="1221110763" sldId="2849"/>
            <ac:spMk id="6" creationId="{526C379F-F9DA-9ADD-C57E-6CA2AAC183E4}"/>
          </ac:spMkLst>
        </pc:spChg>
        <pc:spChg chg="mod">
          <ac:chgData name="Chun Li" userId="fb192bda-63e8-4901-b3ce-12f0f6201dcd" providerId="ADAL" clId="{56CD27A5-6C70-CD45-9BB1-68CF53C98DC9}" dt="2024-07-16T19:25:35.345" v="1244" actId="1076"/>
          <ac:spMkLst>
            <pc:docMk/>
            <pc:sldMk cId="1221110763" sldId="2849"/>
            <ac:spMk id="7" creationId="{A28122B5-7EB0-1224-D6B1-5358B20EFF56}"/>
          </ac:spMkLst>
        </pc:spChg>
        <pc:spChg chg="mod">
          <ac:chgData name="Chun Li" userId="fb192bda-63e8-4901-b3ce-12f0f6201dcd" providerId="ADAL" clId="{56CD27A5-6C70-CD45-9BB1-68CF53C98DC9}" dt="2024-07-16T19:25:35.345" v="1244" actId="1076"/>
          <ac:spMkLst>
            <pc:docMk/>
            <pc:sldMk cId="1221110763" sldId="2849"/>
            <ac:spMk id="8" creationId="{1A767525-FBB5-D022-6BE9-074A60F5058D}"/>
          </ac:spMkLst>
        </pc:spChg>
        <pc:spChg chg="mod">
          <ac:chgData name="Chun Li" userId="fb192bda-63e8-4901-b3ce-12f0f6201dcd" providerId="ADAL" clId="{56CD27A5-6C70-CD45-9BB1-68CF53C98DC9}" dt="2024-07-16T19:25:35.345" v="1244" actId="1076"/>
          <ac:spMkLst>
            <pc:docMk/>
            <pc:sldMk cId="1221110763" sldId="2849"/>
            <ac:spMk id="9" creationId="{3BFAE73C-9631-4E7D-01D3-095BC3FD26D2}"/>
          </ac:spMkLst>
        </pc:spChg>
        <pc:picChg chg="mod">
          <ac:chgData name="Chun Li" userId="fb192bda-63e8-4901-b3ce-12f0f6201dcd" providerId="ADAL" clId="{56CD27A5-6C70-CD45-9BB1-68CF53C98DC9}" dt="2024-07-16T19:25:35.345" v="1244" actId="1076"/>
          <ac:picMkLst>
            <pc:docMk/>
            <pc:sldMk cId="1221110763" sldId="2849"/>
            <ac:picMk id="11" creationId="{0F9427C8-57F6-F696-D001-E807F93E4EF9}"/>
          </ac:picMkLst>
        </pc:picChg>
        <pc:picChg chg="mod">
          <ac:chgData name="Chun Li" userId="fb192bda-63e8-4901-b3ce-12f0f6201dcd" providerId="ADAL" clId="{56CD27A5-6C70-CD45-9BB1-68CF53C98DC9}" dt="2024-07-16T19:25:35.345" v="1244" actId="1076"/>
          <ac:picMkLst>
            <pc:docMk/>
            <pc:sldMk cId="1221110763" sldId="2849"/>
            <ac:picMk id="13" creationId="{82CFBC1B-9BE5-7430-0FD6-E4A326854458}"/>
          </ac:picMkLst>
        </pc:picChg>
        <pc:picChg chg="mod">
          <ac:chgData name="Chun Li" userId="fb192bda-63e8-4901-b3ce-12f0f6201dcd" providerId="ADAL" clId="{56CD27A5-6C70-CD45-9BB1-68CF53C98DC9}" dt="2024-07-16T19:25:35.345" v="1244" actId="1076"/>
          <ac:picMkLst>
            <pc:docMk/>
            <pc:sldMk cId="1221110763" sldId="2849"/>
            <ac:picMk id="15" creationId="{32B707A6-74EB-F080-CD6C-08A40B3A61EB}"/>
          </ac:picMkLst>
        </pc:picChg>
        <pc:picChg chg="mod">
          <ac:chgData name="Chun Li" userId="fb192bda-63e8-4901-b3ce-12f0f6201dcd" providerId="ADAL" clId="{56CD27A5-6C70-CD45-9BB1-68CF53C98DC9}" dt="2024-07-16T19:25:35.345" v="1244" actId="1076"/>
          <ac:picMkLst>
            <pc:docMk/>
            <pc:sldMk cId="1221110763" sldId="2849"/>
            <ac:picMk id="17" creationId="{738C427B-7113-ACBB-D045-344591B4BD74}"/>
          </ac:picMkLst>
        </pc:picChg>
        <pc:picChg chg="mod">
          <ac:chgData name="Chun Li" userId="fb192bda-63e8-4901-b3ce-12f0f6201dcd" providerId="ADAL" clId="{56CD27A5-6C70-CD45-9BB1-68CF53C98DC9}" dt="2024-07-16T19:25:35.345" v="1244" actId="1076"/>
          <ac:picMkLst>
            <pc:docMk/>
            <pc:sldMk cId="1221110763" sldId="2849"/>
            <ac:picMk id="19" creationId="{EE3CE67F-CDAF-D73D-A4FF-0666CA47BE90}"/>
          </ac:picMkLst>
        </pc:picChg>
      </pc:sldChg>
      <pc:sldChg chg="mod ord modShow">
        <pc:chgData name="Chun Li" userId="fb192bda-63e8-4901-b3ce-12f0f6201dcd" providerId="ADAL" clId="{56CD27A5-6C70-CD45-9BB1-68CF53C98DC9}" dt="2024-07-16T19:37:14.876" v="1245" actId="20578"/>
        <pc:sldMkLst>
          <pc:docMk/>
          <pc:sldMk cId="3485282080" sldId="2850"/>
        </pc:sldMkLst>
      </pc:sldChg>
      <pc:sldChg chg="add del">
        <pc:chgData name="Chun Li" userId="fb192bda-63e8-4901-b3ce-12f0f6201dcd" providerId="ADAL" clId="{56CD27A5-6C70-CD45-9BB1-68CF53C98DC9}" dt="2024-07-09T18:51:38.358" v="80" actId="2696"/>
        <pc:sldMkLst>
          <pc:docMk/>
          <pc:sldMk cId="2487586248" sldId="2858"/>
        </pc:sldMkLst>
      </pc:sldChg>
      <pc:sldChg chg="modSp new mod modNotesTx">
        <pc:chgData name="Chun Li" userId="fb192bda-63e8-4901-b3ce-12f0f6201dcd" providerId="ADAL" clId="{56CD27A5-6C70-CD45-9BB1-68CF53C98DC9}" dt="2024-07-09T20:24:18.156" v="1054" actId="20577"/>
        <pc:sldMkLst>
          <pc:docMk/>
          <pc:sldMk cId="3581919329" sldId="2859"/>
        </pc:sldMkLst>
        <pc:spChg chg="mod">
          <ac:chgData name="Chun Li" userId="fb192bda-63e8-4901-b3ce-12f0f6201dcd" providerId="ADAL" clId="{56CD27A5-6C70-CD45-9BB1-68CF53C98DC9}" dt="2024-07-09T18:51:36.143" v="79" actId="20577"/>
          <ac:spMkLst>
            <pc:docMk/>
            <pc:sldMk cId="3581919329" sldId="2859"/>
            <ac:spMk id="2" creationId="{5054A692-1292-2ED7-023F-3C8FBD82A5F3}"/>
          </ac:spMkLst>
        </pc:spChg>
        <pc:spChg chg="mod">
          <ac:chgData name="Chun Li" userId="fb192bda-63e8-4901-b3ce-12f0f6201dcd" providerId="ADAL" clId="{56CD27A5-6C70-CD45-9BB1-68CF53C98DC9}" dt="2024-07-09T20:24:18.156" v="1054" actId="20577"/>
          <ac:spMkLst>
            <pc:docMk/>
            <pc:sldMk cId="3581919329" sldId="2859"/>
            <ac:spMk id="3" creationId="{66E8660E-EF78-66A5-FAE7-150128A5F6DD}"/>
          </ac:spMkLst>
        </pc:spChg>
      </pc:sldChg>
    </pc:docChg>
  </pc:docChgLst>
  <pc:docChgLst>
    <pc:chgData name="Chun Li" userId="fb192bda-63e8-4901-b3ce-12f0f6201dcd" providerId="ADAL" clId="{46F27E5B-59F8-224C-9C37-3F36CCA419D4}"/>
    <pc:docChg chg="undo custSel addSld delSld modSld sldOrd">
      <pc:chgData name="Chun Li" userId="fb192bda-63e8-4901-b3ce-12f0f6201dcd" providerId="ADAL" clId="{46F27E5B-59F8-224C-9C37-3F36CCA419D4}" dt="2024-05-08T17:45:03.623" v="4042" actId="2696"/>
      <pc:docMkLst>
        <pc:docMk/>
      </pc:docMkLst>
      <pc:sldChg chg="addSp modSp mod ord">
        <pc:chgData name="Chun Li" userId="fb192bda-63e8-4901-b3ce-12f0f6201dcd" providerId="ADAL" clId="{46F27E5B-59F8-224C-9C37-3F36CCA419D4}" dt="2024-05-01T14:01:33.209" v="129" actId="14100"/>
        <pc:sldMkLst>
          <pc:docMk/>
          <pc:sldMk cId="1562532513" sldId="2819"/>
        </pc:sldMkLst>
        <pc:spChg chg="add mod">
          <ac:chgData name="Chun Li" userId="fb192bda-63e8-4901-b3ce-12f0f6201dcd" providerId="ADAL" clId="{46F27E5B-59F8-224C-9C37-3F36CCA419D4}" dt="2024-05-01T14:01:33.209" v="129" actId="14100"/>
          <ac:spMkLst>
            <pc:docMk/>
            <pc:sldMk cId="1562532513" sldId="2819"/>
            <ac:spMk id="2" creationId="{68944505-C254-121C-0909-41E96B804496}"/>
          </ac:spMkLst>
        </pc:spChg>
      </pc:sldChg>
      <pc:sldChg chg="addSp delSp modSp new del mod">
        <pc:chgData name="Chun Li" userId="fb192bda-63e8-4901-b3ce-12f0f6201dcd" providerId="ADAL" clId="{46F27E5B-59F8-224C-9C37-3F36CCA419D4}" dt="2024-05-01T14:00:32.552" v="97" actId="2696"/>
        <pc:sldMkLst>
          <pc:docMk/>
          <pc:sldMk cId="2119802587" sldId="2824"/>
        </pc:sldMkLst>
        <pc:spChg chg="del">
          <ac:chgData name="Chun Li" userId="fb192bda-63e8-4901-b3ce-12f0f6201dcd" providerId="ADAL" clId="{46F27E5B-59F8-224C-9C37-3F36CCA419D4}" dt="2024-04-30T19:41:18.937" v="1" actId="478"/>
          <ac:spMkLst>
            <pc:docMk/>
            <pc:sldMk cId="2119802587" sldId="2824"/>
            <ac:spMk id="2" creationId="{BAC3CF22-29B7-495E-BDBC-2EDBC338128B}"/>
          </ac:spMkLst>
        </pc:spChg>
        <pc:spChg chg="del">
          <ac:chgData name="Chun Li" userId="fb192bda-63e8-4901-b3ce-12f0f6201dcd" providerId="ADAL" clId="{46F27E5B-59F8-224C-9C37-3F36CCA419D4}" dt="2024-04-30T19:41:21.382" v="2" actId="478"/>
          <ac:spMkLst>
            <pc:docMk/>
            <pc:sldMk cId="2119802587" sldId="2824"/>
            <ac:spMk id="3" creationId="{31397D08-03C1-06FA-DB39-0D2160278202}"/>
          </ac:spMkLst>
        </pc:spChg>
        <pc:spChg chg="add mod">
          <ac:chgData name="Chun Li" userId="fb192bda-63e8-4901-b3ce-12f0f6201dcd" providerId="ADAL" clId="{46F27E5B-59F8-224C-9C37-3F36CCA419D4}" dt="2024-04-30T19:51:22.501" v="11" actId="1076"/>
          <ac:spMkLst>
            <pc:docMk/>
            <pc:sldMk cId="2119802587" sldId="2824"/>
            <ac:spMk id="4" creationId="{F79BD0D0-B55C-C1DB-C4D1-3F3B525FD68E}"/>
          </ac:spMkLst>
        </pc:spChg>
        <pc:spChg chg="add mod">
          <ac:chgData name="Chun Li" userId="fb192bda-63e8-4901-b3ce-12f0f6201dcd" providerId="ADAL" clId="{46F27E5B-59F8-224C-9C37-3F36CCA419D4}" dt="2024-04-30T19:57:41.153" v="69" actId="1076"/>
          <ac:spMkLst>
            <pc:docMk/>
            <pc:sldMk cId="2119802587" sldId="2824"/>
            <ac:spMk id="14" creationId="{A7C54B13-BC88-86BF-0093-E8561BDCABB3}"/>
          </ac:spMkLst>
        </pc:spChg>
        <pc:spChg chg="add mod">
          <ac:chgData name="Chun Li" userId="fb192bda-63e8-4901-b3ce-12f0f6201dcd" providerId="ADAL" clId="{46F27E5B-59F8-224C-9C37-3F36CCA419D4}" dt="2024-04-30T19:57:41.153" v="69" actId="1076"/>
          <ac:spMkLst>
            <pc:docMk/>
            <pc:sldMk cId="2119802587" sldId="2824"/>
            <ac:spMk id="15" creationId="{2C1352C6-FFB7-F874-5006-62A8955877EB}"/>
          </ac:spMkLst>
        </pc:spChg>
        <pc:spChg chg="add mod">
          <ac:chgData name="Chun Li" userId="fb192bda-63e8-4901-b3ce-12f0f6201dcd" providerId="ADAL" clId="{46F27E5B-59F8-224C-9C37-3F36CCA419D4}" dt="2024-04-30T19:57:41.153" v="69" actId="1076"/>
          <ac:spMkLst>
            <pc:docMk/>
            <pc:sldMk cId="2119802587" sldId="2824"/>
            <ac:spMk id="16" creationId="{5051C60E-BB5A-A7C1-67AA-DC9BCB2A2B74}"/>
          </ac:spMkLst>
        </pc:spChg>
        <pc:spChg chg="add mod">
          <ac:chgData name="Chun Li" userId="fb192bda-63e8-4901-b3ce-12f0f6201dcd" providerId="ADAL" clId="{46F27E5B-59F8-224C-9C37-3F36CCA419D4}" dt="2024-04-30T19:57:41.153" v="69" actId="1076"/>
          <ac:spMkLst>
            <pc:docMk/>
            <pc:sldMk cId="2119802587" sldId="2824"/>
            <ac:spMk id="17" creationId="{DD973F4B-9982-BC55-76B2-CA8248DB8737}"/>
          </ac:spMkLst>
        </pc:spChg>
        <pc:spChg chg="add mod">
          <ac:chgData name="Chun Li" userId="fb192bda-63e8-4901-b3ce-12f0f6201dcd" providerId="ADAL" clId="{46F27E5B-59F8-224C-9C37-3F36CCA419D4}" dt="2024-05-01T14:00:10.156" v="95" actId="20577"/>
          <ac:spMkLst>
            <pc:docMk/>
            <pc:sldMk cId="2119802587" sldId="2824"/>
            <ac:spMk id="26" creationId="{DCA03E32-7691-2F45-7E8A-B11AAB3C7521}"/>
          </ac:spMkLst>
        </pc:spChg>
        <pc:graphicFrameChg chg="add del mod modGraphic">
          <ac:chgData name="Chun Li" userId="fb192bda-63e8-4901-b3ce-12f0f6201dcd" providerId="ADAL" clId="{46F27E5B-59F8-224C-9C37-3F36CCA419D4}" dt="2024-04-30T19:56:49.292" v="40" actId="478"/>
          <ac:graphicFrameMkLst>
            <pc:docMk/>
            <pc:sldMk cId="2119802587" sldId="2824"/>
            <ac:graphicFrameMk id="13" creationId="{91D378AC-0998-F97E-2DF9-A3F4A05BBFEC}"/>
          </ac:graphicFrameMkLst>
        </pc:graphicFrameChg>
        <pc:picChg chg="add mod">
          <ac:chgData name="Chun Li" userId="fb192bda-63e8-4901-b3ce-12f0f6201dcd" providerId="ADAL" clId="{46F27E5B-59F8-224C-9C37-3F36CCA419D4}" dt="2024-04-30T19:54:02.421" v="24" actId="1076"/>
          <ac:picMkLst>
            <pc:docMk/>
            <pc:sldMk cId="2119802587" sldId="2824"/>
            <ac:picMk id="6" creationId="{24B08A58-E9C0-5BDC-3F62-A77F5A9B993E}"/>
          </ac:picMkLst>
        </pc:picChg>
        <pc:picChg chg="add mod">
          <ac:chgData name="Chun Li" userId="fb192bda-63e8-4901-b3ce-12f0f6201dcd" providerId="ADAL" clId="{46F27E5B-59F8-224C-9C37-3F36CCA419D4}" dt="2024-04-30T19:54:02.421" v="24" actId="1076"/>
          <ac:picMkLst>
            <pc:docMk/>
            <pc:sldMk cId="2119802587" sldId="2824"/>
            <ac:picMk id="8" creationId="{3C59860F-40DA-49E7-61AE-99B71463EFE1}"/>
          </ac:picMkLst>
        </pc:picChg>
        <pc:picChg chg="add mod">
          <ac:chgData name="Chun Li" userId="fb192bda-63e8-4901-b3ce-12f0f6201dcd" providerId="ADAL" clId="{46F27E5B-59F8-224C-9C37-3F36CCA419D4}" dt="2024-04-30T19:54:02.421" v="24" actId="1076"/>
          <ac:picMkLst>
            <pc:docMk/>
            <pc:sldMk cId="2119802587" sldId="2824"/>
            <ac:picMk id="10" creationId="{DC081BEC-075D-BBB5-08DB-C70A3DD65337}"/>
          </ac:picMkLst>
        </pc:picChg>
        <pc:picChg chg="add mod">
          <ac:chgData name="Chun Li" userId="fb192bda-63e8-4901-b3ce-12f0f6201dcd" providerId="ADAL" clId="{46F27E5B-59F8-224C-9C37-3F36CCA419D4}" dt="2024-04-30T19:55:51.834" v="39" actId="1076"/>
          <ac:picMkLst>
            <pc:docMk/>
            <pc:sldMk cId="2119802587" sldId="2824"/>
            <ac:picMk id="12" creationId="{59E0F6DB-4D9A-0763-EDDA-BE7585E5C4F0}"/>
          </ac:picMkLst>
        </pc:picChg>
        <pc:picChg chg="add mod">
          <ac:chgData name="Chun Li" userId="fb192bda-63e8-4901-b3ce-12f0f6201dcd" providerId="ADAL" clId="{46F27E5B-59F8-224C-9C37-3F36CCA419D4}" dt="2024-05-01T13:59:39.773" v="75" actId="1076"/>
          <ac:picMkLst>
            <pc:docMk/>
            <pc:sldMk cId="2119802587" sldId="2824"/>
            <ac:picMk id="19" creationId="{B8A2311C-4A03-7A08-F77A-5A18BFB78FBC}"/>
          </ac:picMkLst>
        </pc:picChg>
        <pc:picChg chg="add mod">
          <ac:chgData name="Chun Li" userId="fb192bda-63e8-4901-b3ce-12f0f6201dcd" providerId="ADAL" clId="{46F27E5B-59F8-224C-9C37-3F36CCA419D4}" dt="2024-05-01T13:59:55.226" v="79" actId="1076"/>
          <ac:picMkLst>
            <pc:docMk/>
            <pc:sldMk cId="2119802587" sldId="2824"/>
            <ac:picMk id="21" creationId="{47A8C5C3-DE44-FA18-F175-F4FD06F58D8D}"/>
          </ac:picMkLst>
        </pc:picChg>
        <pc:picChg chg="add mod">
          <ac:chgData name="Chun Li" userId="fb192bda-63e8-4901-b3ce-12f0f6201dcd" providerId="ADAL" clId="{46F27E5B-59F8-224C-9C37-3F36CCA419D4}" dt="2024-05-01T13:59:51.167" v="77" actId="1076"/>
          <ac:picMkLst>
            <pc:docMk/>
            <pc:sldMk cId="2119802587" sldId="2824"/>
            <ac:picMk id="23" creationId="{FB46C63D-A263-1405-A28A-559D8F78ADF7}"/>
          </ac:picMkLst>
        </pc:picChg>
        <pc:picChg chg="add mod">
          <ac:chgData name="Chun Li" userId="fb192bda-63e8-4901-b3ce-12f0f6201dcd" providerId="ADAL" clId="{46F27E5B-59F8-224C-9C37-3F36CCA419D4}" dt="2024-05-01T13:59:56.745" v="80" actId="1076"/>
          <ac:picMkLst>
            <pc:docMk/>
            <pc:sldMk cId="2119802587" sldId="2824"/>
            <ac:picMk id="25" creationId="{0C36BA5F-143B-35E8-21D2-7FBF74DD7DDC}"/>
          </ac:picMkLst>
        </pc:picChg>
      </pc:sldChg>
      <pc:sldChg chg="add ord">
        <pc:chgData name="Chun Li" userId="fb192bda-63e8-4901-b3ce-12f0f6201dcd" providerId="ADAL" clId="{46F27E5B-59F8-224C-9C37-3F36CCA419D4}" dt="2024-05-01T14:02:20.738" v="186" actId="20578"/>
        <pc:sldMkLst>
          <pc:docMk/>
          <pc:sldMk cId="4209548364" sldId="2824"/>
        </pc:sldMkLst>
      </pc:sldChg>
      <pc:sldChg chg="addSp delSp modSp add mod ord">
        <pc:chgData name="Chun Li" userId="fb192bda-63e8-4901-b3ce-12f0f6201dcd" providerId="ADAL" clId="{46F27E5B-59F8-224C-9C37-3F36CCA419D4}" dt="2024-05-01T14:33:15.074" v="374" actId="14100"/>
        <pc:sldMkLst>
          <pc:docMk/>
          <pc:sldMk cId="1757948323" sldId="2825"/>
        </pc:sldMkLst>
        <pc:spChg chg="mod">
          <ac:chgData name="Chun Li" userId="fb192bda-63e8-4901-b3ce-12f0f6201dcd" providerId="ADAL" clId="{46F27E5B-59F8-224C-9C37-3F36CCA419D4}" dt="2024-05-01T14:12:44.925" v="238" actId="20577"/>
          <ac:spMkLst>
            <pc:docMk/>
            <pc:sldMk cId="1757948323" sldId="2825"/>
            <ac:spMk id="2" creationId="{A696AB6A-0352-393B-9627-A5CF0D0D7643}"/>
          </ac:spMkLst>
        </pc:spChg>
        <pc:spChg chg="del">
          <ac:chgData name="Chun Li" userId="fb192bda-63e8-4901-b3ce-12f0f6201dcd" providerId="ADAL" clId="{46F27E5B-59F8-224C-9C37-3F36CCA419D4}" dt="2024-05-01T14:10:15.846" v="189" actId="478"/>
          <ac:spMkLst>
            <pc:docMk/>
            <pc:sldMk cId="1757948323" sldId="2825"/>
            <ac:spMk id="3" creationId="{07FC4144-8405-220C-A7A7-ACCA5E75F078}"/>
          </ac:spMkLst>
        </pc:spChg>
        <pc:spChg chg="add del">
          <ac:chgData name="Chun Li" userId="fb192bda-63e8-4901-b3ce-12f0f6201dcd" providerId="ADAL" clId="{46F27E5B-59F8-224C-9C37-3F36CCA419D4}" dt="2024-05-01T14:09:26.474" v="188" actId="22"/>
          <ac:spMkLst>
            <pc:docMk/>
            <pc:sldMk cId="1757948323" sldId="2825"/>
            <ac:spMk id="5" creationId="{24501DC6-1522-FCE1-B47E-1CA4D85F7338}"/>
          </ac:spMkLst>
        </pc:spChg>
        <pc:spChg chg="add del">
          <ac:chgData name="Chun Li" userId="fb192bda-63e8-4901-b3ce-12f0f6201dcd" providerId="ADAL" clId="{46F27E5B-59F8-224C-9C37-3F36CCA419D4}" dt="2024-05-01T14:11:02.781" v="191" actId="478"/>
          <ac:spMkLst>
            <pc:docMk/>
            <pc:sldMk cId="1757948323" sldId="2825"/>
            <ac:spMk id="7" creationId="{3AFBDFFA-EEC7-62C7-E8AA-DCF4D1A51B12}"/>
          </ac:spMkLst>
        </pc:spChg>
        <pc:spChg chg="add del">
          <ac:chgData name="Chun Li" userId="fb192bda-63e8-4901-b3ce-12f0f6201dcd" providerId="ADAL" clId="{46F27E5B-59F8-224C-9C37-3F36CCA419D4}" dt="2024-05-01T14:11:58.640" v="198" actId="22"/>
          <ac:spMkLst>
            <pc:docMk/>
            <pc:sldMk cId="1757948323" sldId="2825"/>
            <ac:spMk id="13" creationId="{2019E135-23C3-BBD7-722D-FF6286A627DA}"/>
          </ac:spMkLst>
        </pc:spChg>
        <pc:spChg chg="add mod">
          <ac:chgData name="Chun Li" userId="fb192bda-63e8-4901-b3ce-12f0f6201dcd" providerId="ADAL" clId="{46F27E5B-59F8-224C-9C37-3F36CCA419D4}" dt="2024-05-01T14:13:18.309" v="245" actId="1076"/>
          <ac:spMkLst>
            <pc:docMk/>
            <pc:sldMk cId="1757948323" sldId="2825"/>
            <ac:spMk id="16" creationId="{DB020848-8898-76DD-D04D-0B399DF7AD17}"/>
          </ac:spMkLst>
        </pc:spChg>
        <pc:spChg chg="add mod">
          <ac:chgData name="Chun Li" userId="fb192bda-63e8-4901-b3ce-12f0f6201dcd" providerId="ADAL" clId="{46F27E5B-59F8-224C-9C37-3F36CCA419D4}" dt="2024-05-01T14:13:18.309" v="245" actId="1076"/>
          <ac:spMkLst>
            <pc:docMk/>
            <pc:sldMk cId="1757948323" sldId="2825"/>
            <ac:spMk id="17" creationId="{7E77EA28-DD8A-7EC1-6239-7A706429F261}"/>
          </ac:spMkLst>
        </pc:spChg>
        <pc:spChg chg="add mod">
          <ac:chgData name="Chun Li" userId="fb192bda-63e8-4901-b3ce-12f0f6201dcd" providerId="ADAL" clId="{46F27E5B-59F8-224C-9C37-3F36CCA419D4}" dt="2024-05-01T14:13:18.309" v="245" actId="1076"/>
          <ac:spMkLst>
            <pc:docMk/>
            <pc:sldMk cId="1757948323" sldId="2825"/>
            <ac:spMk id="18" creationId="{842C99B4-55D3-4ACE-8E23-4BECEED39D36}"/>
          </ac:spMkLst>
        </pc:spChg>
        <pc:spChg chg="add mod">
          <ac:chgData name="Chun Li" userId="fb192bda-63e8-4901-b3ce-12f0f6201dcd" providerId="ADAL" clId="{46F27E5B-59F8-224C-9C37-3F36CCA419D4}" dt="2024-05-01T14:13:32.403" v="251" actId="1076"/>
          <ac:spMkLst>
            <pc:docMk/>
            <pc:sldMk cId="1757948323" sldId="2825"/>
            <ac:spMk id="19" creationId="{A9103560-E3ED-0192-C603-D0DF14529F85}"/>
          </ac:spMkLst>
        </pc:spChg>
        <pc:spChg chg="add mod">
          <ac:chgData name="Chun Li" userId="fb192bda-63e8-4901-b3ce-12f0f6201dcd" providerId="ADAL" clId="{46F27E5B-59F8-224C-9C37-3F36CCA419D4}" dt="2024-05-01T14:13:40.678" v="263" actId="1076"/>
          <ac:spMkLst>
            <pc:docMk/>
            <pc:sldMk cId="1757948323" sldId="2825"/>
            <ac:spMk id="20" creationId="{9BBAA1BF-79F9-3453-5AB5-F1FE05DDEC45}"/>
          </ac:spMkLst>
        </pc:spChg>
        <pc:picChg chg="add mod">
          <ac:chgData name="Chun Li" userId="fb192bda-63e8-4901-b3ce-12f0f6201dcd" providerId="ADAL" clId="{46F27E5B-59F8-224C-9C37-3F36CCA419D4}" dt="2024-05-01T14:13:18.309" v="245" actId="1076"/>
          <ac:picMkLst>
            <pc:docMk/>
            <pc:sldMk cId="1757948323" sldId="2825"/>
            <ac:picMk id="9" creationId="{174F7A79-ADE3-B63B-CBE5-5BDCE701444E}"/>
          </ac:picMkLst>
        </pc:picChg>
        <pc:picChg chg="add mod">
          <ac:chgData name="Chun Li" userId="fb192bda-63e8-4901-b3ce-12f0f6201dcd" providerId="ADAL" clId="{46F27E5B-59F8-224C-9C37-3F36CCA419D4}" dt="2024-05-01T14:13:18.309" v="245" actId="1076"/>
          <ac:picMkLst>
            <pc:docMk/>
            <pc:sldMk cId="1757948323" sldId="2825"/>
            <ac:picMk id="11" creationId="{0735BF42-6336-2820-E24B-127910D254AE}"/>
          </ac:picMkLst>
        </pc:picChg>
        <pc:picChg chg="add mod">
          <ac:chgData name="Chun Li" userId="fb192bda-63e8-4901-b3ce-12f0f6201dcd" providerId="ADAL" clId="{46F27E5B-59F8-224C-9C37-3F36CCA419D4}" dt="2024-05-01T14:13:18.309" v="245" actId="1076"/>
          <ac:picMkLst>
            <pc:docMk/>
            <pc:sldMk cId="1757948323" sldId="2825"/>
            <ac:picMk id="15" creationId="{166F9BE1-7829-85E4-7BB5-C382A59F235E}"/>
          </ac:picMkLst>
        </pc:picChg>
        <pc:cxnChg chg="add mod">
          <ac:chgData name="Chun Li" userId="fb192bda-63e8-4901-b3ce-12f0f6201dcd" providerId="ADAL" clId="{46F27E5B-59F8-224C-9C37-3F36CCA419D4}" dt="2024-05-01T14:33:15.074" v="374" actId="14100"/>
          <ac:cxnSpMkLst>
            <pc:docMk/>
            <pc:sldMk cId="1757948323" sldId="2825"/>
            <ac:cxnSpMk id="22" creationId="{D51CF5E7-4204-FF36-60CC-E04C43199D58}"/>
          </ac:cxnSpMkLst>
        </pc:cxnChg>
      </pc:sldChg>
      <pc:sldChg chg="new del">
        <pc:chgData name="Chun Li" userId="fb192bda-63e8-4901-b3ce-12f0f6201dcd" providerId="ADAL" clId="{46F27E5B-59F8-224C-9C37-3F36CCA419D4}" dt="2024-05-01T14:00:32.552" v="97" actId="2696"/>
        <pc:sldMkLst>
          <pc:docMk/>
          <pc:sldMk cId="2173823768" sldId="2825"/>
        </pc:sldMkLst>
      </pc:sldChg>
      <pc:sldChg chg="modSp add mod">
        <pc:chgData name="Chun Li" userId="fb192bda-63e8-4901-b3ce-12f0f6201dcd" providerId="ADAL" clId="{46F27E5B-59F8-224C-9C37-3F36CCA419D4}" dt="2024-05-01T14:01:41.331" v="141" actId="20577"/>
        <pc:sldMkLst>
          <pc:docMk/>
          <pc:sldMk cId="623681104" sldId="2826"/>
        </pc:sldMkLst>
        <pc:spChg chg="mod">
          <ac:chgData name="Chun Li" userId="fb192bda-63e8-4901-b3ce-12f0f6201dcd" providerId="ADAL" clId="{46F27E5B-59F8-224C-9C37-3F36CCA419D4}" dt="2024-05-01T14:01:41.331" v="141" actId="20577"/>
          <ac:spMkLst>
            <pc:docMk/>
            <pc:sldMk cId="623681104" sldId="2826"/>
            <ac:spMk id="2" creationId="{68944505-C254-121C-0909-41E96B804496}"/>
          </ac:spMkLst>
        </pc:spChg>
      </pc:sldChg>
      <pc:sldChg chg="modSp add mod ord">
        <pc:chgData name="Chun Li" userId="fb192bda-63e8-4901-b3ce-12f0f6201dcd" providerId="ADAL" clId="{46F27E5B-59F8-224C-9C37-3F36CCA419D4}" dt="2024-05-01T16:05:27.554" v="1908" actId="20578"/>
        <pc:sldMkLst>
          <pc:docMk/>
          <pc:sldMk cId="466141639" sldId="2827"/>
        </pc:sldMkLst>
        <pc:spChg chg="mod">
          <ac:chgData name="Chun Li" userId="fb192bda-63e8-4901-b3ce-12f0f6201dcd" providerId="ADAL" clId="{46F27E5B-59F8-224C-9C37-3F36CCA419D4}" dt="2024-05-01T14:01:50.702" v="154" actId="20577"/>
          <ac:spMkLst>
            <pc:docMk/>
            <pc:sldMk cId="466141639" sldId="2827"/>
            <ac:spMk id="2" creationId="{68944505-C254-121C-0909-41E96B804496}"/>
          </ac:spMkLst>
        </pc:spChg>
      </pc:sldChg>
      <pc:sldChg chg="modSp add mod">
        <pc:chgData name="Chun Li" userId="fb192bda-63e8-4901-b3ce-12f0f6201dcd" providerId="ADAL" clId="{46F27E5B-59F8-224C-9C37-3F36CCA419D4}" dt="2024-05-01T14:01:56.717" v="165" actId="20577"/>
        <pc:sldMkLst>
          <pc:docMk/>
          <pc:sldMk cId="840122596" sldId="2828"/>
        </pc:sldMkLst>
        <pc:spChg chg="mod">
          <ac:chgData name="Chun Li" userId="fb192bda-63e8-4901-b3ce-12f0f6201dcd" providerId="ADAL" clId="{46F27E5B-59F8-224C-9C37-3F36CCA419D4}" dt="2024-05-01T14:01:56.717" v="165" actId="20577"/>
          <ac:spMkLst>
            <pc:docMk/>
            <pc:sldMk cId="840122596" sldId="2828"/>
            <ac:spMk id="2" creationId="{68944505-C254-121C-0909-41E96B804496}"/>
          </ac:spMkLst>
        </pc:spChg>
      </pc:sldChg>
      <pc:sldChg chg="modSp add mod">
        <pc:chgData name="Chun Li" userId="fb192bda-63e8-4901-b3ce-12f0f6201dcd" providerId="ADAL" clId="{46F27E5B-59F8-224C-9C37-3F36CCA419D4}" dt="2024-05-01T14:02:05.120" v="175" actId="20577"/>
        <pc:sldMkLst>
          <pc:docMk/>
          <pc:sldMk cId="1746031801" sldId="2829"/>
        </pc:sldMkLst>
        <pc:spChg chg="mod">
          <ac:chgData name="Chun Li" userId="fb192bda-63e8-4901-b3ce-12f0f6201dcd" providerId="ADAL" clId="{46F27E5B-59F8-224C-9C37-3F36CCA419D4}" dt="2024-05-01T14:02:05.120" v="175" actId="20577"/>
          <ac:spMkLst>
            <pc:docMk/>
            <pc:sldMk cId="1746031801" sldId="2829"/>
            <ac:spMk id="2" creationId="{68944505-C254-121C-0909-41E96B804496}"/>
          </ac:spMkLst>
        </pc:spChg>
      </pc:sldChg>
      <pc:sldChg chg="modSp add mod">
        <pc:chgData name="Chun Li" userId="fb192bda-63e8-4901-b3ce-12f0f6201dcd" providerId="ADAL" clId="{46F27E5B-59F8-224C-9C37-3F36CCA419D4}" dt="2024-05-01T14:02:11.670" v="185" actId="20577"/>
        <pc:sldMkLst>
          <pc:docMk/>
          <pc:sldMk cId="1049528773" sldId="2830"/>
        </pc:sldMkLst>
        <pc:spChg chg="mod">
          <ac:chgData name="Chun Li" userId="fb192bda-63e8-4901-b3ce-12f0f6201dcd" providerId="ADAL" clId="{46F27E5B-59F8-224C-9C37-3F36CCA419D4}" dt="2024-05-01T14:02:11.670" v="185" actId="20577"/>
          <ac:spMkLst>
            <pc:docMk/>
            <pc:sldMk cId="1049528773" sldId="2830"/>
            <ac:spMk id="2" creationId="{68944505-C254-121C-0909-41E96B804496}"/>
          </ac:spMkLst>
        </pc:spChg>
      </pc:sldChg>
      <pc:sldChg chg="addSp delSp modSp new mod">
        <pc:chgData name="Chun Li" userId="fb192bda-63e8-4901-b3ce-12f0f6201dcd" providerId="ADAL" clId="{46F27E5B-59F8-224C-9C37-3F36CCA419D4}" dt="2024-05-01T14:33:36.639" v="378" actId="1076"/>
        <pc:sldMkLst>
          <pc:docMk/>
          <pc:sldMk cId="2388979451" sldId="2831"/>
        </pc:sldMkLst>
        <pc:spChg chg="mod">
          <ac:chgData name="Chun Li" userId="fb192bda-63e8-4901-b3ce-12f0f6201dcd" providerId="ADAL" clId="{46F27E5B-59F8-224C-9C37-3F36CCA419D4}" dt="2024-05-01T14:16:20.772" v="276" actId="20577"/>
          <ac:spMkLst>
            <pc:docMk/>
            <pc:sldMk cId="2388979451" sldId="2831"/>
            <ac:spMk id="2" creationId="{1E6BF519-E543-13F8-1A64-6E113CC6FF99}"/>
          </ac:spMkLst>
        </pc:spChg>
        <pc:spChg chg="del">
          <ac:chgData name="Chun Li" userId="fb192bda-63e8-4901-b3ce-12f0f6201dcd" providerId="ADAL" clId="{46F27E5B-59F8-224C-9C37-3F36CCA419D4}" dt="2024-05-01T14:16:52.213" v="282" actId="478"/>
          <ac:spMkLst>
            <pc:docMk/>
            <pc:sldMk cId="2388979451" sldId="2831"/>
            <ac:spMk id="3" creationId="{41976B1B-E11C-3706-AD45-899A940EFDEB}"/>
          </ac:spMkLst>
        </pc:spChg>
        <pc:spChg chg="add mod">
          <ac:chgData name="Chun Li" userId="fb192bda-63e8-4901-b3ce-12f0f6201dcd" providerId="ADAL" clId="{46F27E5B-59F8-224C-9C37-3F36CCA419D4}" dt="2024-05-01T14:33:36.639" v="378" actId="1076"/>
          <ac:spMkLst>
            <pc:docMk/>
            <pc:sldMk cId="2388979451" sldId="2831"/>
            <ac:spMk id="8" creationId="{AD2D56E2-EEB0-FB36-3B06-E42C186D4B6E}"/>
          </ac:spMkLst>
        </pc:spChg>
        <pc:spChg chg="add mod">
          <ac:chgData name="Chun Li" userId="fb192bda-63e8-4901-b3ce-12f0f6201dcd" providerId="ADAL" clId="{46F27E5B-59F8-224C-9C37-3F36CCA419D4}" dt="2024-05-01T14:17:37.324" v="305" actId="1076"/>
          <ac:spMkLst>
            <pc:docMk/>
            <pc:sldMk cId="2388979451" sldId="2831"/>
            <ac:spMk id="9" creationId="{4E3C75A6-C70C-4095-06A3-E50D58F582E5}"/>
          </ac:spMkLst>
        </pc:spChg>
        <pc:picChg chg="add mod">
          <ac:chgData name="Chun Li" userId="fb192bda-63e8-4901-b3ce-12f0f6201dcd" providerId="ADAL" clId="{46F27E5B-59F8-224C-9C37-3F36CCA419D4}" dt="2024-05-01T14:33:36.639" v="378" actId="1076"/>
          <ac:picMkLst>
            <pc:docMk/>
            <pc:sldMk cId="2388979451" sldId="2831"/>
            <ac:picMk id="5" creationId="{5030A647-A59B-9C7F-6C95-AE74CBDF8FE8}"/>
          </ac:picMkLst>
        </pc:picChg>
        <pc:picChg chg="add mod">
          <ac:chgData name="Chun Li" userId="fb192bda-63e8-4901-b3ce-12f0f6201dcd" providerId="ADAL" clId="{46F27E5B-59F8-224C-9C37-3F36CCA419D4}" dt="2024-05-01T14:17:37.324" v="305" actId="1076"/>
          <ac:picMkLst>
            <pc:docMk/>
            <pc:sldMk cId="2388979451" sldId="2831"/>
            <ac:picMk id="7" creationId="{70CE3D2B-8D2A-C43F-DCEA-093A84A05492}"/>
          </ac:picMkLst>
        </pc:picChg>
      </pc:sldChg>
      <pc:sldChg chg="addSp delSp modSp new mod">
        <pc:chgData name="Chun Li" userId="fb192bda-63e8-4901-b3ce-12f0f6201dcd" providerId="ADAL" clId="{46F27E5B-59F8-224C-9C37-3F36CCA419D4}" dt="2024-05-01T14:33:23.763" v="377" actId="1076"/>
        <pc:sldMkLst>
          <pc:docMk/>
          <pc:sldMk cId="2712227792" sldId="2832"/>
        </pc:sldMkLst>
        <pc:spChg chg="del">
          <ac:chgData name="Chun Li" userId="fb192bda-63e8-4901-b3ce-12f0f6201dcd" providerId="ADAL" clId="{46F27E5B-59F8-224C-9C37-3F36CCA419D4}" dt="2024-05-01T14:25:53.351" v="310" actId="478"/>
          <ac:spMkLst>
            <pc:docMk/>
            <pc:sldMk cId="2712227792" sldId="2832"/>
            <ac:spMk id="2" creationId="{2BD9C97E-EAC8-F30D-4AA1-4333910856F7}"/>
          </ac:spMkLst>
        </pc:spChg>
        <pc:spChg chg="del">
          <ac:chgData name="Chun Li" userId="fb192bda-63e8-4901-b3ce-12f0f6201dcd" providerId="ADAL" clId="{46F27E5B-59F8-224C-9C37-3F36CCA419D4}" dt="2024-05-01T14:25:51.018" v="309" actId="478"/>
          <ac:spMkLst>
            <pc:docMk/>
            <pc:sldMk cId="2712227792" sldId="2832"/>
            <ac:spMk id="3" creationId="{A5F51C69-BA47-9E2D-EF57-581FDFE22445}"/>
          </ac:spMkLst>
        </pc:spChg>
        <pc:spChg chg="add mod">
          <ac:chgData name="Chun Li" userId="fb192bda-63e8-4901-b3ce-12f0f6201dcd" providerId="ADAL" clId="{46F27E5B-59F8-224C-9C37-3F36CCA419D4}" dt="2024-05-01T14:33:07.002" v="373" actId="1076"/>
          <ac:spMkLst>
            <pc:docMk/>
            <pc:sldMk cId="2712227792" sldId="2832"/>
            <ac:spMk id="10" creationId="{E8A6060A-6AD0-E54A-22C9-18AFFBA5642F}"/>
          </ac:spMkLst>
        </pc:spChg>
        <pc:spChg chg="add mod">
          <ac:chgData name="Chun Li" userId="fb192bda-63e8-4901-b3ce-12f0f6201dcd" providerId="ADAL" clId="{46F27E5B-59F8-224C-9C37-3F36CCA419D4}" dt="2024-05-01T14:33:07.002" v="373" actId="1076"/>
          <ac:spMkLst>
            <pc:docMk/>
            <pc:sldMk cId="2712227792" sldId="2832"/>
            <ac:spMk id="11" creationId="{6C5EF76F-B9F6-3257-48E2-E0276636CED4}"/>
          </ac:spMkLst>
        </pc:spChg>
        <pc:spChg chg="add mod">
          <ac:chgData name="Chun Li" userId="fb192bda-63e8-4901-b3ce-12f0f6201dcd" providerId="ADAL" clId="{46F27E5B-59F8-224C-9C37-3F36CCA419D4}" dt="2024-05-01T14:33:07.002" v="373" actId="1076"/>
          <ac:spMkLst>
            <pc:docMk/>
            <pc:sldMk cId="2712227792" sldId="2832"/>
            <ac:spMk id="12" creationId="{D25F79E7-BF3E-20CB-FF9A-E19435435B38}"/>
          </ac:spMkLst>
        </pc:spChg>
        <pc:spChg chg="add mod">
          <ac:chgData name="Chun Li" userId="fb192bda-63e8-4901-b3ce-12f0f6201dcd" providerId="ADAL" clId="{46F27E5B-59F8-224C-9C37-3F36CCA419D4}" dt="2024-05-01T14:33:01.485" v="372" actId="1076"/>
          <ac:spMkLst>
            <pc:docMk/>
            <pc:sldMk cId="2712227792" sldId="2832"/>
            <ac:spMk id="13" creationId="{64732C74-A7DF-FDF3-8257-6F2C7D7B3771}"/>
          </ac:spMkLst>
        </pc:spChg>
        <pc:spChg chg="add mod">
          <ac:chgData name="Chun Li" userId="fb192bda-63e8-4901-b3ce-12f0f6201dcd" providerId="ADAL" clId="{46F27E5B-59F8-224C-9C37-3F36CCA419D4}" dt="2024-05-01T14:32:39.735" v="369" actId="20577"/>
          <ac:spMkLst>
            <pc:docMk/>
            <pc:sldMk cId="2712227792" sldId="2832"/>
            <ac:spMk id="20" creationId="{448E6161-2DD1-E205-C5C2-029DBB05221E}"/>
          </ac:spMkLst>
        </pc:spChg>
        <pc:picChg chg="add mod">
          <ac:chgData name="Chun Li" userId="fb192bda-63e8-4901-b3ce-12f0f6201dcd" providerId="ADAL" clId="{46F27E5B-59F8-224C-9C37-3F36CCA419D4}" dt="2024-05-01T14:32:52.351" v="370" actId="1076"/>
          <ac:picMkLst>
            <pc:docMk/>
            <pc:sldMk cId="2712227792" sldId="2832"/>
            <ac:picMk id="5" creationId="{21D86D28-1FDB-7AAB-14C7-EB43514B1C2E}"/>
          </ac:picMkLst>
        </pc:picChg>
        <pc:picChg chg="add mod">
          <ac:chgData name="Chun Li" userId="fb192bda-63e8-4901-b3ce-12f0f6201dcd" providerId="ADAL" clId="{46F27E5B-59F8-224C-9C37-3F36CCA419D4}" dt="2024-05-01T14:32:52.351" v="370" actId="1076"/>
          <ac:picMkLst>
            <pc:docMk/>
            <pc:sldMk cId="2712227792" sldId="2832"/>
            <ac:picMk id="7" creationId="{B3488D8E-4429-72ED-849A-F8166EE28CC1}"/>
          </ac:picMkLst>
        </pc:picChg>
        <pc:picChg chg="add mod">
          <ac:chgData name="Chun Li" userId="fb192bda-63e8-4901-b3ce-12f0f6201dcd" providerId="ADAL" clId="{46F27E5B-59F8-224C-9C37-3F36CCA419D4}" dt="2024-05-01T14:32:52.351" v="370" actId="1076"/>
          <ac:picMkLst>
            <pc:docMk/>
            <pc:sldMk cId="2712227792" sldId="2832"/>
            <ac:picMk id="9" creationId="{C9FF9145-48DD-47B5-8268-E77C7D67E2B2}"/>
          </ac:picMkLst>
        </pc:picChg>
        <pc:picChg chg="add mod">
          <ac:chgData name="Chun Li" userId="fb192bda-63e8-4901-b3ce-12f0f6201dcd" providerId="ADAL" clId="{46F27E5B-59F8-224C-9C37-3F36CCA419D4}" dt="2024-05-01T14:32:24.394" v="355" actId="1076"/>
          <ac:picMkLst>
            <pc:docMk/>
            <pc:sldMk cId="2712227792" sldId="2832"/>
            <ac:picMk id="15" creationId="{43104188-CE04-D83D-3088-E56EAEA2B668}"/>
          </ac:picMkLst>
        </pc:picChg>
        <pc:picChg chg="add mod">
          <ac:chgData name="Chun Li" userId="fb192bda-63e8-4901-b3ce-12f0f6201dcd" providerId="ADAL" clId="{46F27E5B-59F8-224C-9C37-3F36CCA419D4}" dt="2024-05-01T14:32:26.958" v="356" actId="1076"/>
          <ac:picMkLst>
            <pc:docMk/>
            <pc:sldMk cId="2712227792" sldId="2832"/>
            <ac:picMk id="17" creationId="{D0A08B53-E736-37E2-A988-F470C4A120A5}"/>
          </ac:picMkLst>
        </pc:picChg>
        <pc:picChg chg="add mod">
          <ac:chgData name="Chun Li" userId="fb192bda-63e8-4901-b3ce-12f0f6201dcd" providerId="ADAL" clId="{46F27E5B-59F8-224C-9C37-3F36CCA419D4}" dt="2024-05-01T14:32:31.027" v="358" actId="14100"/>
          <ac:picMkLst>
            <pc:docMk/>
            <pc:sldMk cId="2712227792" sldId="2832"/>
            <ac:picMk id="19" creationId="{6A5F8458-8BF2-D44C-0525-2BD3937C1F83}"/>
          </ac:picMkLst>
        </pc:picChg>
        <pc:cxnChg chg="add mod">
          <ac:chgData name="Chun Li" userId="fb192bda-63e8-4901-b3ce-12f0f6201dcd" providerId="ADAL" clId="{46F27E5B-59F8-224C-9C37-3F36CCA419D4}" dt="2024-05-01T14:33:23.763" v="377" actId="1076"/>
          <ac:cxnSpMkLst>
            <pc:docMk/>
            <pc:sldMk cId="2712227792" sldId="2832"/>
            <ac:cxnSpMk id="21" creationId="{DD543CE0-0F79-2E90-19EF-280682EDF178}"/>
          </ac:cxnSpMkLst>
        </pc:cxnChg>
        <pc:cxnChg chg="add mod">
          <ac:chgData name="Chun Li" userId="fb192bda-63e8-4901-b3ce-12f0f6201dcd" providerId="ADAL" clId="{46F27E5B-59F8-224C-9C37-3F36CCA419D4}" dt="2024-05-01T14:33:20.439" v="376"/>
          <ac:cxnSpMkLst>
            <pc:docMk/>
            <pc:sldMk cId="2712227792" sldId="2832"/>
            <ac:cxnSpMk id="22" creationId="{FB066E1F-CA11-4878-4725-1586DEC15947}"/>
          </ac:cxnSpMkLst>
        </pc:cxnChg>
      </pc:sldChg>
      <pc:sldChg chg="addSp delSp modSp new mod ord">
        <pc:chgData name="Chun Li" userId="fb192bda-63e8-4901-b3ce-12f0f6201dcd" providerId="ADAL" clId="{46F27E5B-59F8-224C-9C37-3F36CCA419D4}" dt="2024-05-01T16:12:03.721" v="2191" actId="1076"/>
        <pc:sldMkLst>
          <pc:docMk/>
          <pc:sldMk cId="77589174" sldId="2833"/>
        </pc:sldMkLst>
        <pc:spChg chg="del">
          <ac:chgData name="Chun Li" userId="fb192bda-63e8-4901-b3ce-12f0f6201dcd" providerId="ADAL" clId="{46F27E5B-59F8-224C-9C37-3F36CCA419D4}" dt="2024-05-01T14:25:55.289" v="311" actId="478"/>
          <ac:spMkLst>
            <pc:docMk/>
            <pc:sldMk cId="77589174" sldId="2833"/>
            <ac:spMk id="2" creationId="{14D00C96-BB24-8F21-56A6-9DCB692937CE}"/>
          </ac:spMkLst>
        </pc:spChg>
        <pc:spChg chg="del">
          <ac:chgData name="Chun Li" userId="fb192bda-63e8-4901-b3ce-12f0f6201dcd" providerId="ADAL" clId="{46F27E5B-59F8-224C-9C37-3F36CCA419D4}" dt="2024-05-01T14:25:47.749" v="308" actId="478"/>
          <ac:spMkLst>
            <pc:docMk/>
            <pc:sldMk cId="77589174" sldId="2833"/>
            <ac:spMk id="3" creationId="{1DEAB036-69CE-F229-4F1C-E020FCFF6270}"/>
          </ac:spMkLst>
        </pc:spChg>
        <pc:spChg chg="add mod">
          <ac:chgData name="Chun Li" userId="fb192bda-63e8-4901-b3ce-12f0f6201dcd" providerId="ADAL" clId="{46F27E5B-59F8-224C-9C37-3F36CCA419D4}" dt="2024-05-01T16:12:03.721" v="2191" actId="1076"/>
          <ac:spMkLst>
            <pc:docMk/>
            <pc:sldMk cId="77589174" sldId="2833"/>
            <ac:spMk id="5" creationId="{A134B0E9-ACC1-DB0E-BF5C-46ED1FE2267F}"/>
          </ac:spMkLst>
        </pc:spChg>
        <pc:graphicFrameChg chg="add mod modGraphic">
          <ac:chgData name="Chun Li" userId="fb192bda-63e8-4901-b3ce-12f0f6201dcd" providerId="ADAL" clId="{46F27E5B-59F8-224C-9C37-3F36CCA419D4}" dt="2024-05-01T16:11:45.286" v="2186"/>
          <ac:graphicFrameMkLst>
            <pc:docMk/>
            <pc:sldMk cId="77589174" sldId="2833"/>
            <ac:graphicFrameMk id="4" creationId="{B79B6F62-900D-F9B6-05C4-0708AE4BA10E}"/>
          </ac:graphicFrameMkLst>
        </pc:graphicFrameChg>
      </pc:sldChg>
      <pc:sldChg chg="modSp new mod ord">
        <pc:chgData name="Chun Li" userId="fb192bda-63e8-4901-b3ce-12f0f6201dcd" providerId="ADAL" clId="{46F27E5B-59F8-224C-9C37-3F36CCA419D4}" dt="2024-05-01T14:47:28.031" v="478" actId="20577"/>
        <pc:sldMkLst>
          <pc:docMk/>
          <pc:sldMk cId="1613943270" sldId="2834"/>
        </pc:sldMkLst>
        <pc:spChg chg="mod">
          <ac:chgData name="Chun Li" userId="fb192bda-63e8-4901-b3ce-12f0f6201dcd" providerId="ADAL" clId="{46F27E5B-59F8-224C-9C37-3F36CCA419D4}" dt="2024-05-01T14:47:28.031" v="478" actId="20577"/>
          <ac:spMkLst>
            <pc:docMk/>
            <pc:sldMk cId="1613943270" sldId="2834"/>
            <ac:spMk id="2" creationId="{A7DB5254-FD4B-A068-8F74-F30D8AAA199E}"/>
          </ac:spMkLst>
        </pc:spChg>
        <pc:spChg chg="mod">
          <ac:chgData name="Chun Li" userId="fb192bda-63e8-4901-b3ce-12f0f6201dcd" providerId="ADAL" clId="{46F27E5B-59F8-224C-9C37-3F36CCA419D4}" dt="2024-05-01T14:37:41.771" v="440" actId="20577"/>
          <ac:spMkLst>
            <pc:docMk/>
            <pc:sldMk cId="1613943270" sldId="2834"/>
            <ac:spMk id="3" creationId="{8B3DC57B-BF78-292E-0E57-2761EF75ACB1}"/>
          </ac:spMkLst>
        </pc:spChg>
      </pc:sldChg>
      <pc:sldChg chg="addSp delSp modSp new mod">
        <pc:chgData name="Chun Li" userId="fb192bda-63e8-4901-b3ce-12f0f6201dcd" providerId="ADAL" clId="{46F27E5B-59F8-224C-9C37-3F36CCA419D4}" dt="2024-05-01T16:06:08.252" v="1912" actId="478"/>
        <pc:sldMkLst>
          <pc:docMk/>
          <pc:sldMk cId="606446872" sldId="2835"/>
        </pc:sldMkLst>
        <pc:spChg chg="del">
          <ac:chgData name="Chun Li" userId="fb192bda-63e8-4901-b3ce-12f0f6201dcd" providerId="ADAL" clId="{46F27E5B-59F8-224C-9C37-3F36CCA419D4}" dt="2024-05-01T15:07:57.351" v="600" actId="478"/>
          <ac:spMkLst>
            <pc:docMk/>
            <pc:sldMk cId="606446872" sldId="2835"/>
            <ac:spMk id="2" creationId="{4DEC551F-C7D2-0054-5828-60C025AF08BD}"/>
          </ac:spMkLst>
        </pc:spChg>
        <pc:spChg chg="del">
          <ac:chgData name="Chun Li" userId="fb192bda-63e8-4901-b3ce-12f0f6201dcd" providerId="ADAL" clId="{46F27E5B-59F8-224C-9C37-3F36CCA419D4}" dt="2024-05-01T15:07:26.218" v="594" actId="478"/>
          <ac:spMkLst>
            <pc:docMk/>
            <pc:sldMk cId="606446872" sldId="2835"/>
            <ac:spMk id="3" creationId="{F60D052C-BC60-E96A-58C3-B735204D0F15}"/>
          </ac:spMkLst>
        </pc:spChg>
        <pc:spChg chg="add mod">
          <ac:chgData name="Chun Li" userId="fb192bda-63e8-4901-b3ce-12f0f6201dcd" providerId="ADAL" clId="{46F27E5B-59F8-224C-9C37-3F36CCA419D4}" dt="2024-05-01T15:47:35.263" v="1586" actId="1076"/>
          <ac:spMkLst>
            <pc:docMk/>
            <pc:sldMk cId="606446872" sldId="2835"/>
            <ac:spMk id="6" creationId="{1C640CD1-3F00-023A-44DF-DECD8A1DBC40}"/>
          </ac:spMkLst>
        </pc:spChg>
        <pc:spChg chg="add mod">
          <ac:chgData name="Chun Li" userId="fb192bda-63e8-4901-b3ce-12f0f6201dcd" providerId="ADAL" clId="{46F27E5B-59F8-224C-9C37-3F36CCA419D4}" dt="2024-05-01T15:47:32.843" v="1585" actId="1076"/>
          <ac:spMkLst>
            <pc:docMk/>
            <pc:sldMk cId="606446872" sldId="2835"/>
            <ac:spMk id="7" creationId="{77C5557A-82E4-3BFA-B9C7-29E8A3DCCB52}"/>
          </ac:spMkLst>
        </pc:spChg>
        <pc:spChg chg="add mod">
          <ac:chgData name="Chun Li" userId="fb192bda-63e8-4901-b3ce-12f0f6201dcd" providerId="ADAL" clId="{46F27E5B-59F8-224C-9C37-3F36CCA419D4}" dt="2024-05-01T15:47:38.031" v="1587" actId="1076"/>
          <ac:spMkLst>
            <pc:docMk/>
            <pc:sldMk cId="606446872" sldId="2835"/>
            <ac:spMk id="8" creationId="{F5D65084-68B4-D2FE-A2D9-C70C354EE2DD}"/>
          </ac:spMkLst>
        </pc:spChg>
        <pc:spChg chg="add mod">
          <ac:chgData name="Chun Li" userId="fb192bda-63e8-4901-b3ce-12f0f6201dcd" providerId="ADAL" clId="{46F27E5B-59F8-224C-9C37-3F36CCA419D4}" dt="2024-05-01T15:47:42.639" v="1592" actId="20577"/>
          <ac:spMkLst>
            <pc:docMk/>
            <pc:sldMk cId="606446872" sldId="2835"/>
            <ac:spMk id="11" creationId="{C1D242F0-3AB7-01BC-B622-0772C0B34E32}"/>
          </ac:spMkLst>
        </pc:spChg>
        <pc:spChg chg="add mod">
          <ac:chgData name="Chun Li" userId="fb192bda-63e8-4901-b3ce-12f0f6201dcd" providerId="ADAL" clId="{46F27E5B-59F8-224C-9C37-3F36CCA419D4}" dt="2024-05-01T15:49:19.349" v="1680" actId="1076"/>
          <ac:spMkLst>
            <pc:docMk/>
            <pc:sldMk cId="606446872" sldId="2835"/>
            <ac:spMk id="12" creationId="{359BF578-F235-B7AA-DB74-DC256892FC9F}"/>
          </ac:spMkLst>
        </pc:spChg>
        <pc:spChg chg="add mod">
          <ac:chgData name="Chun Li" userId="fb192bda-63e8-4901-b3ce-12f0f6201dcd" providerId="ADAL" clId="{46F27E5B-59F8-224C-9C37-3F36CCA419D4}" dt="2024-05-01T15:49:33.721" v="1690" actId="1076"/>
          <ac:spMkLst>
            <pc:docMk/>
            <pc:sldMk cId="606446872" sldId="2835"/>
            <ac:spMk id="13" creationId="{7ECC71FC-E3E4-70C5-3241-E1CB756193C3}"/>
          </ac:spMkLst>
        </pc:spChg>
        <pc:spChg chg="add del mod">
          <ac:chgData name="Chun Li" userId="fb192bda-63e8-4901-b3ce-12f0f6201dcd" providerId="ADAL" clId="{46F27E5B-59F8-224C-9C37-3F36CCA419D4}" dt="2024-05-01T16:06:07.339" v="1911" actId="478"/>
          <ac:spMkLst>
            <pc:docMk/>
            <pc:sldMk cId="606446872" sldId="2835"/>
            <ac:spMk id="14" creationId="{69CC4BCC-8A1C-9F54-9C5D-ECC1170C9266}"/>
          </ac:spMkLst>
        </pc:spChg>
        <pc:spChg chg="add del mod">
          <ac:chgData name="Chun Li" userId="fb192bda-63e8-4901-b3ce-12f0f6201dcd" providerId="ADAL" clId="{46F27E5B-59F8-224C-9C37-3F36CCA419D4}" dt="2024-05-01T16:06:08.252" v="1912" actId="478"/>
          <ac:spMkLst>
            <pc:docMk/>
            <pc:sldMk cId="606446872" sldId="2835"/>
            <ac:spMk id="15" creationId="{0EAC90DA-B572-A41B-4395-B5A3DDADFFA2}"/>
          </ac:spMkLst>
        </pc:spChg>
        <pc:picChg chg="add mod">
          <ac:chgData name="Chun Li" userId="fb192bda-63e8-4901-b3ce-12f0f6201dcd" providerId="ADAL" clId="{46F27E5B-59F8-224C-9C37-3F36CCA419D4}" dt="2024-05-01T15:07:38.559" v="597" actId="1076"/>
          <ac:picMkLst>
            <pc:docMk/>
            <pc:sldMk cId="606446872" sldId="2835"/>
            <ac:picMk id="5" creationId="{01E9D881-CEAF-8D4C-22CF-E6D266C69BCE}"/>
          </ac:picMkLst>
        </pc:picChg>
        <pc:picChg chg="add mod">
          <ac:chgData name="Chun Li" userId="fb192bda-63e8-4901-b3ce-12f0f6201dcd" providerId="ADAL" clId="{46F27E5B-59F8-224C-9C37-3F36CCA419D4}" dt="2024-05-01T15:47:45.164" v="1593" actId="1076"/>
          <ac:picMkLst>
            <pc:docMk/>
            <pc:sldMk cId="606446872" sldId="2835"/>
            <ac:picMk id="10" creationId="{6DF49B83-F7AA-EC7B-6EB3-D2150830C58E}"/>
          </ac:picMkLst>
        </pc:picChg>
      </pc:sldChg>
      <pc:sldChg chg="addSp delSp modSp new mod">
        <pc:chgData name="Chun Li" userId="fb192bda-63e8-4901-b3ce-12f0f6201dcd" providerId="ADAL" clId="{46F27E5B-59F8-224C-9C37-3F36CCA419D4}" dt="2024-05-01T16:09:44.391" v="2074" actId="1076"/>
        <pc:sldMkLst>
          <pc:docMk/>
          <pc:sldMk cId="884638683" sldId="2836"/>
        </pc:sldMkLst>
        <pc:spChg chg="add del mod">
          <ac:chgData name="Chun Li" userId="fb192bda-63e8-4901-b3ce-12f0f6201dcd" providerId="ADAL" clId="{46F27E5B-59F8-224C-9C37-3F36CCA419D4}" dt="2024-05-01T15:20:05.350" v="670" actId="478"/>
          <ac:spMkLst>
            <pc:docMk/>
            <pc:sldMk cId="884638683" sldId="2836"/>
            <ac:spMk id="2" creationId="{E4202108-DD87-9C9C-C981-C08AACE7AC4B}"/>
          </ac:spMkLst>
        </pc:spChg>
        <pc:spChg chg="del">
          <ac:chgData name="Chun Li" userId="fb192bda-63e8-4901-b3ce-12f0f6201dcd" providerId="ADAL" clId="{46F27E5B-59F8-224C-9C37-3F36CCA419D4}" dt="2024-05-01T15:12:55.495" v="631" actId="478"/>
          <ac:spMkLst>
            <pc:docMk/>
            <pc:sldMk cId="884638683" sldId="2836"/>
            <ac:spMk id="3" creationId="{50F3B887-F221-85BA-93D5-001FA3CA6DF2}"/>
          </ac:spMkLst>
        </pc:spChg>
        <pc:spChg chg="add del mod">
          <ac:chgData name="Chun Li" userId="fb192bda-63e8-4901-b3ce-12f0f6201dcd" providerId="ADAL" clId="{46F27E5B-59F8-224C-9C37-3F36CCA419D4}" dt="2024-05-01T15:20:07.188" v="671" actId="478"/>
          <ac:spMkLst>
            <pc:docMk/>
            <pc:sldMk cId="884638683" sldId="2836"/>
            <ac:spMk id="19" creationId="{79274543-2D59-79E2-012B-040AC8B081FD}"/>
          </ac:spMkLst>
        </pc:spChg>
        <pc:spChg chg="add mod">
          <ac:chgData name="Chun Li" userId="fb192bda-63e8-4901-b3ce-12f0f6201dcd" providerId="ADAL" clId="{46F27E5B-59F8-224C-9C37-3F36CCA419D4}" dt="2024-05-01T16:09:44.391" v="2074" actId="1076"/>
          <ac:spMkLst>
            <pc:docMk/>
            <pc:sldMk cId="884638683" sldId="2836"/>
            <ac:spMk id="20" creationId="{A4E8F7D3-31D7-2C04-C471-7376E3D5CF39}"/>
          </ac:spMkLst>
        </pc:spChg>
        <pc:spChg chg="add mod">
          <ac:chgData name="Chun Li" userId="fb192bda-63e8-4901-b3ce-12f0f6201dcd" providerId="ADAL" clId="{46F27E5B-59F8-224C-9C37-3F36CCA419D4}" dt="2024-05-01T15:21:48.917" v="705" actId="14100"/>
          <ac:spMkLst>
            <pc:docMk/>
            <pc:sldMk cId="884638683" sldId="2836"/>
            <ac:spMk id="21" creationId="{A47AD959-65FB-8C7C-FBFA-33C233728116}"/>
          </ac:spMkLst>
        </pc:spChg>
        <pc:spChg chg="add mod">
          <ac:chgData name="Chun Li" userId="fb192bda-63e8-4901-b3ce-12f0f6201dcd" providerId="ADAL" clId="{46F27E5B-59F8-224C-9C37-3F36CCA419D4}" dt="2024-05-01T15:21:52.499" v="706" actId="571"/>
          <ac:spMkLst>
            <pc:docMk/>
            <pc:sldMk cId="884638683" sldId="2836"/>
            <ac:spMk id="22" creationId="{0D10322F-EF27-9E49-799B-78E1ED615D98}"/>
          </ac:spMkLst>
        </pc:spChg>
        <pc:spChg chg="add mod">
          <ac:chgData name="Chun Li" userId="fb192bda-63e8-4901-b3ce-12f0f6201dcd" providerId="ADAL" clId="{46F27E5B-59F8-224C-9C37-3F36CCA419D4}" dt="2024-05-01T15:22:00.609" v="708" actId="14100"/>
          <ac:spMkLst>
            <pc:docMk/>
            <pc:sldMk cId="884638683" sldId="2836"/>
            <ac:spMk id="23" creationId="{EAAA1932-9E97-F315-D384-0FF5A7553990}"/>
          </ac:spMkLst>
        </pc:spChg>
        <pc:spChg chg="add mod">
          <ac:chgData name="Chun Li" userId="fb192bda-63e8-4901-b3ce-12f0f6201dcd" providerId="ADAL" clId="{46F27E5B-59F8-224C-9C37-3F36CCA419D4}" dt="2024-05-01T15:22:40.422" v="711" actId="1076"/>
          <ac:spMkLst>
            <pc:docMk/>
            <pc:sldMk cId="884638683" sldId="2836"/>
            <ac:spMk id="24" creationId="{7489714F-283B-7816-8BA2-185E500A1E49}"/>
          </ac:spMkLst>
        </pc:spChg>
        <pc:spChg chg="add del mod">
          <ac:chgData name="Chun Li" userId="fb192bda-63e8-4901-b3ce-12f0f6201dcd" providerId="ADAL" clId="{46F27E5B-59F8-224C-9C37-3F36CCA419D4}" dt="2024-05-01T15:23:16.086" v="715" actId="478"/>
          <ac:spMkLst>
            <pc:docMk/>
            <pc:sldMk cId="884638683" sldId="2836"/>
            <ac:spMk id="25" creationId="{EA797ECB-D9C1-F7F5-A432-9F0E25CDDDE3}"/>
          </ac:spMkLst>
        </pc:spChg>
        <pc:spChg chg="add mod">
          <ac:chgData name="Chun Li" userId="fb192bda-63e8-4901-b3ce-12f0f6201dcd" providerId="ADAL" clId="{46F27E5B-59F8-224C-9C37-3F36CCA419D4}" dt="2024-05-01T15:23:59.940" v="742" actId="20577"/>
          <ac:spMkLst>
            <pc:docMk/>
            <pc:sldMk cId="884638683" sldId="2836"/>
            <ac:spMk id="26" creationId="{FDCE0374-A9CD-9171-157C-4348956CD1E1}"/>
          </ac:spMkLst>
        </pc:spChg>
        <pc:spChg chg="add mod">
          <ac:chgData name="Chun Li" userId="fb192bda-63e8-4901-b3ce-12f0f6201dcd" providerId="ADAL" clId="{46F27E5B-59F8-224C-9C37-3F36CCA419D4}" dt="2024-05-01T15:24:22.961" v="758" actId="1076"/>
          <ac:spMkLst>
            <pc:docMk/>
            <pc:sldMk cId="884638683" sldId="2836"/>
            <ac:spMk id="27" creationId="{CA6C450D-BD60-969A-0827-62A3FF223B1F}"/>
          </ac:spMkLst>
        </pc:spChg>
        <pc:spChg chg="add mod">
          <ac:chgData name="Chun Li" userId="fb192bda-63e8-4901-b3ce-12f0f6201dcd" providerId="ADAL" clId="{46F27E5B-59F8-224C-9C37-3F36CCA419D4}" dt="2024-05-01T15:24:27.511" v="760" actId="20577"/>
          <ac:spMkLst>
            <pc:docMk/>
            <pc:sldMk cId="884638683" sldId="2836"/>
            <ac:spMk id="28" creationId="{ECB029F7-4059-21D5-20E8-CFF5DA3A2925}"/>
          </ac:spMkLst>
        </pc:spChg>
        <pc:spChg chg="add mod">
          <ac:chgData name="Chun Li" userId="fb192bda-63e8-4901-b3ce-12f0f6201dcd" providerId="ADAL" clId="{46F27E5B-59F8-224C-9C37-3F36CCA419D4}" dt="2024-05-01T16:07:59.765" v="1952" actId="20577"/>
          <ac:spMkLst>
            <pc:docMk/>
            <pc:sldMk cId="884638683" sldId="2836"/>
            <ac:spMk id="29" creationId="{88DD69F4-487D-4188-10FD-A8CFC0CACE4E}"/>
          </ac:spMkLst>
        </pc:spChg>
        <pc:spChg chg="add mod">
          <ac:chgData name="Chun Li" userId="fb192bda-63e8-4901-b3ce-12f0f6201dcd" providerId="ADAL" clId="{46F27E5B-59F8-224C-9C37-3F36CCA419D4}" dt="2024-05-01T15:24:43.340" v="766" actId="20577"/>
          <ac:spMkLst>
            <pc:docMk/>
            <pc:sldMk cId="884638683" sldId="2836"/>
            <ac:spMk id="30" creationId="{29D4344A-A887-BCE1-9DF6-31BE135C4983}"/>
          </ac:spMkLst>
        </pc:spChg>
        <pc:picChg chg="add del mod">
          <ac:chgData name="Chun Li" userId="fb192bda-63e8-4901-b3ce-12f0f6201dcd" providerId="ADAL" clId="{46F27E5B-59F8-224C-9C37-3F36CCA419D4}" dt="2024-05-01T15:31:50.578" v="858" actId="21"/>
          <ac:picMkLst>
            <pc:docMk/>
            <pc:sldMk cId="884638683" sldId="2836"/>
            <ac:picMk id="5" creationId="{44B6B2F3-5942-32A2-FE61-91659B778DEA}"/>
          </ac:picMkLst>
        </pc:picChg>
        <pc:picChg chg="add del mod">
          <ac:chgData name="Chun Li" userId="fb192bda-63e8-4901-b3ce-12f0f6201dcd" providerId="ADAL" clId="{46F27E5B-59F8-224C-9C37-3F36CCA419D4}" dt="2024-05-01T15:19:29.783" v="661" actId="478"/>
          <ac:picMkLst>
            <pc:docMk/>
            <pc:sldMk cId="884638683" sldId="2836"/>
            <ac:picMk id="7" creationId="{971CC391-D7A2-DB6E-F454-53A485FE638F}"/>
          </ac:picMkLst>
        </pc:picChg>
        <pc:picChg chg="add del mod">
          <ac:chgData name="Chun Li" userId="fb192bda-63e8-4901-b3ce-12f0f6201dcd" providerId="ADAL" clId="{46F27E5B-59F8-224C-9C37-3F36CCA419D4}" dt="2024-05-01T15:19:28.922" v="660" actId="478"/>
          <ac:picMkLst>
            <pc:docMk/>
            <pc:sldMk cId="884638683" sldId="2836"/>
            <ac:picMk id="9" creationId="{9455456E-D88F-40C2-A21D-C74A922558C4}"/>
          </ac:picMkLst>
        </pc:picChg>
        <pc:picChg chg="add del mod">
          <ac:chgData name="Chun Li" userId="fb192bda-63e8-4901-b3ce-12f0f6201dcd" providerId="ADAL" clId="{46F27E5B-59F8-224C-9C37-3F36CCA419D4}" dt="2024-05-01T15:23:13.845" v="714" actId="1076"/>
          <ac:picMkLst>
            <pc:docMk/>
            <pc:sldMk cId="884638683" sldId="2836"/>
            <ac:picMk id="11" creationId="{16F7B308-FB42-A67A-CF5D-F1A765F4D320}"/>
          </ac:picMkLst>
        </pc:picChg>
        <pc:picChg chg="add mod">
          <ac:chgData name="Chun Li" userId="fb192bda-63e8-4901-b3ce-12f0f6201dcd" providerId="ADAL" clId="{46F27E5B-59F8-224C-9C37-3F36CCA419D4}" dt="2024-05-01T15:20:14.526" v="674" actId="1076"/>
          <ac:picMkLst>
            <pc:docMk/>
            <pc:sldMk cId="884638683" sldId="2836"/>
            <ac:picMk id="13" creationId="{89C5B903-93FC-F5EA-3011-854BD5F15A1E}"/>
          </ac:picMkLst>
        </pc:picChg>
        <pc:picChg chg="add mod">
          <ac:chgData name="Chun Li" userId="fb192bda-63e8-4901-b3ce-12f0f6201dcd" providerId="ADAL" clId="{46F27E5B-59F8-224C-9C37-3F36CCA419D4}" dt="2024-05-01T15:20:15.640" v="675" actId="1076"/>
          <ac:picMkLst>
            <pc:docMk/>
            <pc:sldMk cId="884638683" sldId="2836"/>
            <ac:picMk id="15" creationId="{BE6537F4-5798-26AA-C5C3-F3FF402248E3}"/>
          </ac:picMkLst>
        </pc:picChg>
        <pc:picChg chg="add mod">
          <ac:chgData name="Chun Li" userId="fb192bda-63e8-4901-b3ce-12f0f6201dcd" providerId="ADAL" clId="{46F27E5B-59F8-224C-9C37-3F36CCA419D4}" dt="2024-05-01T15:20:08.878" v="672" actId="1076"/>
          <ac:picMkLst>
            <pc:docMk/>
            <pc:sldMk cId="884638683" sldId="2836"/>
            <ac:picMk id="17" creationId="{ABCE616D-0B62-9B45-D294-B2223810CF82}"/>
          </ac:picMkLst>
        </pc:picChg>
      </pc:sldChg>
      <pc:sldChg chg="addSp delSp modSp new mod">
        <pc:chgData name="Chun Li" userId="fb192bda-63e8-4901-b3ce-12f0f6201dcd" providerId="ADAL" clId="{46F27E5B-59F8-224C-9C37-3F36CCA419D4}" dt="2024-05-01T19:10:26.100" v="2196" actId="1076"/>
        <pc:sldMkLst>
          <pc:docMk/>
          <pc:sldMk cId="449605851" sldId="2837"/>
        </pc:sldMkLst>
        <pc:spChg chg="mod">
          <ac:chgData name="Chun Li" userId="fb192bda-63e8-4901-b3ce-12f0f6201dcd" providerId="ADAL" clId="{46F27E5B-59F8-224C-9C37-3F36CCA419D4}" dt="2024-05-01T15:54:08.360" v="1719" actId="20577"/>
          <ac:spMkLst>
            <pc:docMk/>
            <pc:sldMk cId="449605851" sldId="2837"/>
            <ac:spMk id="2" creationId="{5AAA250F-3BAB-802B-0CAA-9E4389877DA7}"/>
          </ac:spMkLst>
        </pc:spChg>
        <pc:spChg chg="del">
          <ac:chgData name="Chun Li" userId="fb192bda-63e8-4901-b3ce-12f0f6201dcd" providerId="ADAL" clId="{46F27E5B-59F8-224C-9C37-3F36CCA419D4}" dt="2024-05-01T15:30:49.469" v="810" actId="478"/>
          <ac:spMkLst>
            <pc:docMk/>
            <pc:sldMk cId="449605851" sldId="2837"/>
            <ac:spMk id="3" creationId="{59370AC6-53F5-D409-9EFC-007B239A9647}"/>
          </ac:spMkLst>
        </pc:spChg>
        <pc:spChg chg="add mod">
          <ac:chgData name="Chun Li" userId="fb192bda-63e8-4901-b3ce-12f0f6201dcd" providerId="ADAL" clId="{46F27E5B-59F8-224C-9C37-3F36CCA419D4}" dt="2024-05-01T15:55:06.860" v="1814" actId="20577"/>
          <ac:spMkLst>
            <pc:docMk/>
            <pc:sldMk cId="449605851" sldId="2837"/>
            <ac:spMk id="5" creationId="{ECB67602-124E-4626-9D16-3EB27963357F}"/>
          </ac:spMkLst>
        </pc:spChg>
        <pc:spChg chg="add mod">
          <ac:chgData name="Chun Li" userId="fb192bda-63e8-4901-b3ce-12f0f6201dcd" providerId="ADAL" clId="{46F27E5B-59F8-224C-9C37-3F36CCA419D4}" dt="2024-05-01T16:02:33.196" v="1875" actId="1076"/>
          <ac:spMkLst>
            <pc:docMk/>
            <pc:sldMk cId="449605851" sldId="2837"/>
            <ac:spMk id="16" creationId="{47F8B41C-8C14-B5C8-E44A-420F51702791}"/>
          </ac:spMkLst>
        </pc:spChg>
        <pc:spChg chg="add mod">
          <ac:chgData name="Chun Li" userId="fb192bda-63e8-4901-b3ce-12f0f6201dcd" providerId="ADAL" clId="{46F27E5B-59F8-224C-9C37-3F36CCA419D4}" dt="2024-05-01T16:02:38.372" v="1882" actId="20577"/>
          <ac:spMkLst>
            <pc:docMk/>
            <pc:sldMk cId="449605851" sldId="2837"/>
            <ac:spMk id="17" creationId="{4892F136-BF90-A4E7-796E-50197C21476C}"/>
          </ac:spMkLst>
        </pc:spChg>
        <pc:spChg chg="add mod">
          <ac:chgData name="Chun Li" userId="fb192bda-63e8-4901-b3ce-12f0f6201dcd" providerId="ADAL" clId="{46F27E5B-59F8-224C-9C37-3F36CCA419D4}" dt="2024-05-01T16:02:45.866" v="1895" actId="20577"/>
          <ac:spMkLst>
            <pc:docMk/>
            <pc:sldMk cId="449605851" sldId="2837"/>
            <ac:spMk id="18" creationId="{1D801C83-E478-DC02-3DE6-F0F240F8FEA2}"/>
          </ac:spMkLst>
        </pc:spChg>
        <pc:spChg chg="add mod">
          <ac:chgData name="Chun Li" userId="fb192bda-63e8-4901-b3ce-12f0f6201dcd" providerId="ADAL" clId="{46F27E5B-59F8-224C-9C37-3F36CCA419D4}" dt="2024-05-01T16:02:50.840" v="1902" actId="20577"/>
          <ac:spMkLst>
            <pc:docMk/>
            <pc:sldMk cId="449605851" sldId="2837"/>
            <ac:spMk id="19" creationId="{35748EF6-0171-79F1-49EC-20620335F665}"/>
          </ac:spMkLst>
        </pc:spChg>
        <pc:spChg chg="add mod">
          <ac:chgData name="Chun Li" userId="fb192bda-63e8-4901-b3ce-12f0f6201dcd" providerId="ADAL" clId="{46F27E5B-59F8-224C-9C37-3F36CCA419D4}" dt="2024-05-01T16:03:22.709" v="1903"/>
          <ac:spMkLst>
            <pc:docMk/>
            <pc:sldMk cId="449605851" sldId="2837"/>
            <ac:spMk id="20" creationId="{A9F444ED-638B-41C3-D88C-0C982340189B}"/>
          </ac:spMkLst>
        </pc:spChg>
        <pc:picChg chg="add del mod">
          <ac:chgData name="Chun Li" userId="fb192bda-63e8-4901-b3ce-12f0f6201dcd" providerId="ADAL" clId="{46F27E5B-59F8-224C-9C37-3F36CCA419D4}" dt="2024-05-01T15:53:08.313" v="1691" actId="478"/>
          <ac:picMkLst>
            <pc:docMk/>
            <pc:sldMk cId="449605851" sldId="2837"/>
            <ac:picMk id="4" creationId="{0CFA9620-0E46-D894-0084-FEC043BF2B02}"/>
          </ac:picMkLst>
        </pc:picChg>
        <pc:picChg chg="add mod">
          <ac:chgData name="Chun Li" userId="fb192bda-63e8-4901-b3ce-12f0f6201dcd" providerId="ADAL" clId="{46F27E5B-59F8-224C-9C37-3F36CCA419D4}" dt="2024-05-01T19:10:21.731" v="2194" actId="14100"/>
          <ac:picMkLst>
            <pc:docMk/>
            <pc:sldMk cId="449605851" sldId="2837"/>
            <ac:picMk id="7" creationId="{FAAFA162-A343-3AD9-1F80-DBBF1D7B8A8E}"/>
          </ac:picMkLst>
        </pc:picChg>
        <pc:picChg chg="add mod">
          <ac:chgData name="Chun Li" userId="fb192bda-63e8-4901-b3ce-12f0f6201dcd" providerId="ADAL" clId="{46F27E5B-59F8-224C-9C37-3F36CCA419D4}" dt="2024-05-01T19:10:26.100" v="2196" actId="1076"/>
          <ac:picMkLst>
            <pc:docMk/>
            <pc:sldMk cId="449605851" sldId="2837"/>
            <ac:picMk id="9" creationId="{78E9D030-A4A0-6713-702B-D903B31BA48C}"/>
          </ac:picMkLst>
        </pc:picChg>
        <pc:picChg chg="add del mod">
          <ac:chgData name="Chun Li" userId="fb192bda-63e8-4901-b3ce-12f0f6201dcd" providerId="ADAL" clId="{46F27E5B-59F8-224C-9C37-3F36CCA419D4}" dt="2024-05-01T16:02:00.490" v="1860" actId="478"/>
          <ac:picMkLst>
            <pc:docMk/>
            <pc:sldMk cId="449605851" sldId="2837"/>
            <ac:picMk id="11" creationId="{9D7E072E-0D7D-372D-2B43-1D5D8825444F}"/>
          </ac:picMkLst>
        </pc:picChg>
        <pc:picChg chg="add mod">
          <ac:chgData name="Chun Li" userId="fb192bda-63e8-4901-b3ce-12f0f6201dcd" providerId="ADAL" clId="{46F27E5B-59F8-224C-9C37-3F36CCA419D4}" dt="2024-05-01T19:10:18.503" v="2193" actId="14100"/>
          <ac:picMkLst>
            <pc:docMk/>
            <pc:sldMk cId="449605851" sldId="2837"/>
            <ac:picMk id="13" creationId="{A12C4D55-9CCE-AD6E-3B34-14B03A34AF3C}"/>
          </ac:picMkLst>
        </pc:picChg>
        <pc:picChg chg="add mod">
          <ac:chgData name="Chun Li" userId="fb192bda-63e8-4901-b3ce-12f0f6201dcd" providerId="ADAL" clId="{46F27E5B-59F8-224C-9C37-3F36CCA419D4}" dt="2024-05-01T19:10:15.388" v="2192" actId="14100"/>
          <ac:picMkLst>
            <pc:docMk/>
            <pc:sldMk cId="449605851" sldId="2837"/>
            <ac:picMk id="15" creationId="{6BE9393E-1560-00EA-F65E-04A76DE1FC2D}"/>
          </ac:picMkLst>
        </pc:picChg>
        <pc:picChg chg="add mod">
          <ac:chgData name="Chun Li" userId="fb192bda-63e8-4901-b3ce-12f0f6201dcd" providerId="ADAL" clId="{46F27E5B-59F8-224C-9C37-3F36CCA419D4}" dt="2024-05-01T16:03:46.531" v="1906" actId="1076"/>
          <ac:picMkLst>
            <pc:docMk/>
            <pc:sldMk cId="449605851" sldId="2837"/>
            <ac:picMk id="22" creationId="{8EF6798E-98B6-2BBB-E171-7B4F2A039CD0}"/>
          </ac:picMkLst>
        </pc:picChg>
      </pc:sldChg>
      <pc:sldChg chg="addSp delSp modSp new mod">
        <pc:chgData name="Chun Li" userId="fb192bda-63e8-4901-b3ce-12f0f6201dcd" providerId="ADAL" clId="{46F27E5B-59F8-224C-9C37-3F36CCA419D4}" dt="2024-05-01T19:27:27.186" v="2247" actId="20577"/>
        <pc:sldMkLst>
          <pc:docMk/>
          <pc:sldMk cId="3727273932" sldId="2838"/>
        </pc:sldMkLst>
        <pc:spChg chg="del">
          <ac:chgData name="Chun Li" userId="fb192bda-63e8-4901-b3ce-12f0f6201dcd" providerId="ADAL" clId="{46F27E5B-59F8-224C-9C37-3F36CCA419D4}" dt="2024-05-01T16:05:31.629" v="1909" actId="478"/>
          <ac:spMkLst>
            <pc:docMk/>
            <pc:sldMk cId="3727273932" sldId="2838"/>
            <ac:spMk id="3" creationId="{52557E06-9F8A-854A-78F3-F955BD873EED}"/>
          </ac:spMkLst>
        </pc:spChg>
        <pc:spChg chg="add mod">
          <ac:chgData name="Chun Li" userId="fb192bda-63e8-4901-b3ce-12f0f6201dcd" providerId="ADAL" clId="{46F27E5B-59F8-224C-9C37-3F36CCA419D4}" dt="2024-05-01T19:27:14.354" v="2239" actId="1076"/>
          <ac:spMkLst>
            <pc:docMk/>
            <pc:sldMk cId="3727273932" sldId="2838"/>
            <ac:spMk id="10" creationId="{73CB9658-D991-CBC6-4800-30641DB6461B}"/>
          </ac:spMkLst>
        </pc:spChg>
        <pc:spChg chg="add mod">
          <ac:chgData name="Chun Li" userId="fb192bda-63e8-4901-b3ce-12f0f6201dcd" providerId="ADAL" clId="{46F27E5B-59F8-224C-9C37-3F36CCA419D4}" dt="2024-05-01T19:27:14.354" v="2239" actId="1076"/>
          <ac:spMkLst>
            <pc:docMk/>
            <pc:sldMk cId="3727273932" sldId="2838"/>
            <ac:spMk id="11" creationId="{777D8427-35DF-A509-3262-F88F55D4C03A}"/>
          </ac:spMkLst>
        </pc:spChg>
        <pc:spChg chg="add mod">
          <ac:chgData name="Chun Li" userId="fb192bda-63e8-4901-b3ce-12f0f6201dcd" providerId="ADAL" clId="{46F27E5B-59F8-224C-9C37-3F36CCA419D4}" dt="2024-05-01T19:27:14.354" v="2239" actId="1076"/>
          <ac:spMkLst>
            <pc:docMk/>
            <pc:sldMk cId="3727273932" sldId="2838"/>
            <ac:spMk id="12" creationId="{35FEEE8E-BBF0-61F9-6C08-CF733B9EF69E}"/>
          </ac:spMkLst>
        </pc:spChg>
        <pc:spChg chg="add mod">
          <ac:chgData name="Chun Li" userId="fb192bda-63e8-4901-b3ce-12f0f6201dcd" providerId="ADAL" clId="{46F27E5B-59F8-224C-9C37-3F36CCA419D4}" dt="2024-05-01T19:27:06.549" v="2238" actId="1076"/>
          <ac:spMkLst>
            <pc:docMk/>
            <pc:sldMk cId="3727273932" sldId="2838"/>
            <ac:spMk id="13" creationId="{5E728CCB-B332-1632-F99F-70011CF9D310}"/>
          </ac:spMkLst>
        </pc:spChg>
        <pc:spChg chg="add mod">
          <ac:chgData name="Chun Li" userId="fb192bda-63e8-4901-b3ce-12f0f6201dcd" providerId="ADAL" clId="{46F27E5B-59F8-224C-9C37-3F36CCA419D4}" dt="2024-05-01T19:27:19.922" v="2241" actId="20577"/>
          <ac:spMkLst>
            <pc:docMk/>
            <pc:sldMk cId="3727273932" sldId="2838"/>
            <ac:spMk id="22" creationId="{62302078-ECF3-068A-5F11-93D0A777D3EA}"/>
          </ac:spMkLst>
        </pc:spChg>
        <pc:spChg chg="add mod">
          <ac:chgData name="Chun Li" userId="fb192bda-63e8-4901-b3ce-12f0f6201dcd" providerId="ADAL" clId="{46F27E5B-59F8-224C-9C37-3F36CCA419D4}" dt="2024-05-01T19:27:27.186" v="2247" actId="20577"/>
          <ac:spMkLst>
            <pc:docMk/>
            <pc:sldMk cId="3727273932" sldId="2838"/>
            <ac:spMk id="23" creationId="{7E4045B4-EA56-74CB-1262-BC3DEDF44288}"/>
          </ac:spMkLst>
        </pc:spChg>
        <pc:picChg chg="add mod">
          <ac:chgData name="Chun Li" userId="fb192bda-63e8-4901-b3ce-12f0f6201dcd" providerId="ADAL" clId="{46F27E5B-59F8-224C-9C37-3F36CCA419D4}" dt="2024-05-01T19:27:14.354" v="2239" actId="1076"/>
          <ac:picMkLst>
            <pc:docMk/>
            <pc:sldMk cId="3727273932" sldId="2838"/>
            <ac:picMk id="5" creationId="{97E6A48B-7E96-8660-A2C0-6D76236F36A5}"/>
          </ac:picMkLst>
        </pc:picChg>
        <pc:picChg chg="add mod">
          <ac:chgData name="Chun Li" userId="fb192bda-63e8-4901-b3ce-12f0f6201dcd" providerId="ADAL" clId="{46F27E5B-59F8-224C-9C37-3F36CCA419D4}" dt="2024-05-01T19:27:14.354" v="2239" actId="1076"/>
          <ac:picMkLst>
            <pc:docMk/>
            <pc:sldMk cId="3727273932" sldId="2838"/>
            <ac:picMk id="7" creationId="{DF5AF384-A609-4BF4-A200-F1D54FA1D1C7}"/>
          </ac:picMkLst>
        </pc:picChg>
        <pc:picChg chg="add mod">
          <ac:chgData name="Chun Li" userId="fb192bda-63e8-4901-b3ce-12f0f6201dcd" providerId="ADAL" clId="{46F27E5B-59F8-224C-9C37-3F36CCA419D4}" dt="2024-05-01T19:27:14.354" v="2239" actId="1076"/>
          <ac:picMkLst>
            <pc:docMk/>
            <pc:sldMk cId="3727273932" sldId="2838"/>
            <ac:picMk id="9" creationId="{AD678ED3-A10D-F687-4A8A-42B5CC5AA978}"/>
          </ac:picMkLst>
        </pc:picChg>
        <pc:picChg chg="add mod">
          <ac:chgData name="Chun Li" userId="fb192bda-63e8-4901-b3ce-12f0f6201dcd" providerId="ADAL" clId="{46F27E5B-59F8-224C-9C37-3F36CCA419D4}" dt="2024-05-01T19:27:14.354" v="2239" actId="1076"/>
          <ac:picMkLst>
            <pc:docMk/>
            <pc:sldMk cId="3727273932" sldId="2838"/>
            <ac:picMk id="15" creationId="{97FB21EA-A9B4-15B1-3FE6-7A32EE152431}"/>
          </ac:picMkLst>
        </pc:picChg>
        <pc:picChg chg="add mod">
          <ac:chgData name="Chun Li" userId="fb192bda-63e8-4901-b3ce-12f0f6201dcd" providerId="ADAL" clId="{46F27E5B-59F8-224C-9C37-3F36CCA419D4}" dt="2024-05-01T19:27:14.354" v="2239" actId="1076"/>
          <ac:picMkLst>
            <pc:docMk/>
            <pc:sldMk cId="3727273932" sldId="2838"/>
            <ac:picMk id="17" creationId="{2EA395FF-0897-3127-43F4-6DA1E4E175AD}"/>
          </ac:picMkLst>
        </pc:picChg>
        <pc:picChg chg="add mod">
          <ac:chgData name="Chun Li" userId="fb192bda-63e8-4901-b3ce-12f0f6201dcd" providerId="ADAL" clId="{46F27E5B-59F8-224C-9C37-3F36CCA419D4}" dt="2024-05-01T19:27:14.354" v="2239" actId="1076"/>
          <ac:picMkLst>
            <pc:docMk/>
            <pc:sldMk cId="3727273932" sldId="2838"/>
            <ac:picMk id="19" creationId="{6E4DADDC-0839-2FED-0A0B-172C9FC6C4E3}"/>
          </ac:picMkLst>
        </pc:picChg>
        <pc:picChg chg="add mod">
          <ac:chgData name="Chun Li" userId="fb192bda-63e8-4901-b3ce-12f0f6201dcd" providerId="ADAL" clId="{46F27E5B-59F8-224C-9C37-3F36CCA419D4}" dt="2024-05-01T19:27:14.354" v="2239" actId="1076"/>
          <ac:picMkLst>
            <pc:docMk/>
            <pc:sldMk cId="3727273932" sldId="2838"/>
            <ac:picMk id="21" creationId="{22A24C82-0A66-AEC4-B88F-40552DC0F6EA}"/>
          </ac:picMkLst>
        </pc:picChg>
      </pc:sldChg>
      <pc:sldChg chg="addSp delSp modSp new mod">
        <pc:chgData name="Chun Li" userId="fb192bda-63e8-4901-b3ce-12f0f6201dcd" providerId="ADAL" clId="{46F27E5B-59F8-224C-9C37-3F36CCA419D4}" dt="2024-05-01T19:30:05.864" v="2273" actId="20577"/>
        <pc:sldMkLst>
          <pc:docMk/>
          <pc:sldMk cId="3220376776" sldId="2839"/>
        </pc:sldMkLst>
        <pc:spChg chg="del">
          <ac:chgData name="Chun Li" userId="fb192bda-63e8-4901-b3ce-12f0f6201dcd" providerId="ADAL" clId="{46F27E5B-59F8-224C-9C37-3F36CCA419D4}" dt="2024-05-01T19:28:48.072" v="2253" actId="478"/>
          <ac:spMkLst>
            <pc:docMk/>
            <pc:sldMk cId="3220376776" sldId="2839"/>
            <ac:spMk id="2" creationId="{C6264051-2E15-0551-4E00-2EB2E51060BE}"/>
          </ac:spMkLst>
        </pc:spChg>
        <pc:spChg chg="del">
          <ac:chgData name="Chun Li" userId="fb192bda-63e8-4901-b3ce-12f0f6201dcd" providerId="ADAL" clId="{46F27E5B-59F8-224C-9C37-3F36CCA419D4}" dt="2024-05-01T19:28:47.268" v="2252" actId="478"/>
          <ac:spMkLst>
            <pc:docMk/>
            <pc:sldMk cId="3220376776" sldId="2839"/>
            <ac:spMk id="3" creationId="{228FDA2C-2781-1552-5321-6D97DBE27B9A}"/>
          </ac:spMkLst>
        </pc:spChg>
        <pc:spChg chg="add mod">
          <ac:chgData name="Chun Li" userId="fb192bda-63e8-4901-b3ce-12f0f6201dcd" providerId="ADAL" clId="{46F27E5B-59F8-224C-9C37-3F36CCA419D4}" dt="2024-05-01T19:29:52.476" v="2267" actId="1076"/>
          <ac:spMkLst>
            <pc:docMk/>
            <pc:sldMk cId="3220376776" sldId="2839"/>
            <ac:spMk id="10" creationId="{55E71B6C-87B7-03DE-74D2-3222B6A8842B}"/>
          </ac:spMkLst>
        </pc:spChg>
        <pc:spChg chg="add mod">
          <ac:chgData name="Chun Li" userId="fb192bda-63e8-4901-b3ce-12f0f6201dcd" providerId="ADAL" clId="{46F27E5B-59F8-224C-9C37-3F36CCA419D4}" dt="2024-05-01T19:29:52.476" v="2267" actId="1076"/>
          <ac:spMkLst>
            <pc:docMk/>
            <pc:sldMk cId="3220376776" sldId="2839"/>
            <ac:spMk id="11" creationId="{D9D5154E-08B5-FDCE-665D-779AC885612F}"/>
          </ac:spMkLst>
        </pc:spChg>
        <pc:spChg chg="add mod">
          <ac:chgData name="Chun Li" userId="fb192bda-63e8-4901-b3ce-12f0f6201dcd" providerId="ADAL" clId="{46F27E5B-59F8-224C-9C37-3F36CCA419D4}" dt="2024-05-01T19:29:52.476" v="2267" actId="1076"/>
          <ac:spMkLst>
            <pc:docMk/>
            <pc:sldMk cId="3220376776" sldId="2839"/>
            <ac:spMk id="12" creationId="{08AAADF6-AC4B-1D56-AF84-888922DA8180}"/>
          </ac:spMkLst>
        </pc:spChg>
        <pc:spChg chg="add mod">
          <ac:chgData name="Chun Li" userId="fb192bda-63e8-4901-b3ce-12f0f6201dcd" providerId="ADAL" clId="{46F27E5B-59F8-224C-9C37-3F36CCA419D4}" dt="2024-05-01T19:30:05.864" v="2273" actId="20577"/>
          <ac:spMkLst>
            <pc:docMk/>
            <pc:sldMk cId="3220376776" sldId="2839"/>
            <ac:spMk id="13" creationId="{565DBD5B-3E45-E37A-10DF-FD018478DAA6}"/>
          </ac:spMkLst>
        </pc:spChg>
        <pc:picChg chg="add mod">
          <ac:chgData name="Chun Li" userId="fb192bda-63e8-4901-b3ce-12f0f6201dcd" providerId="ADAL" clId="{46F27E5B-59F8-224C-9C37-3F36CCA419D4}" dt="2024-05-01T19:29:39.736" v="2265" actId="1076"/>
          <ac:picMkLst>
            <pc:docMk/>
            <pc:sldMk cId="3220376776" sldId="2839"/>
            <ac:picMk id="5" creationId="{175E4DD4-B4F2-0738-B0E8-92192CE2F97A}"/>
          </ac:picMkLst>
        </pc:picChg>
        <pc:picChg chg="add mod">
          <ac:chgData name="Chun Li" userId="fb192bda-63e8-4901-b3ce-12f0f6201dcd" providerId="ADAL" clId="{46F27E5B-59F8-224C-9C37-3F36CCA419D4}" dt="2024-05-01T19:29:33.793" v="2263" actId="1076"/>
          <ac:picMkLst>
            <pc:docMk/>
            <pc:sldMk cId="3220376776" sldId="2839"/>
            <ac:picMk id="7" creationId="{52E1B922-CA39-8A33-7EB7-6BF197A9F6AD}"/>
          </ac:picMkLst>
        </pc:picChg>
        <pc:picChg chg="add mod">
          <ac:chgData name="Chun Li" userId="fb192bda-63e8-4901-b3ce-12f0f6201dcd" providerId="ADAL" clId="{46F27E5B-59F8-224C-9C37-3F36CCA419D4}" dt="2024-05-01T19:29:37.765" v="2264" actId="1076"/>
          <ac:picMkLst>
            <pc:docMk/>
            <pc:sldMk cId="3220376776" sldId="2839"/>
            <ac:picMk id="9" creationId="{EB09BB90-17AB-AB2D-EC9C-3F76300A1C03}"/>
          </ac:picMkLst>
        </pc:picChg>
      </pc:sldChg>
      <pc:sldChg chg="addSp delSp modSp new mod">
        <pc:chgData name="Chun Li" userId="fb192bda-63e8-4901-b3ce-12f0f6201dcd" providerId="ADAL" clId="{46F27E5B-59F8-224C-9C37-3F36CCA419D4}" dt="2024-05-01T19:48:45.315" v="2464" actId="1076"/>
        <pc:sldMkLst>
          <pc:docMk/>
          <pc:sldMk cId="1602069703" sldId="2840"/>
        </pc:sldMkLst>
        <pc:spChg chg="del">
          <ac:chgData name="Chun Li" userId="fb192bda-63e8-4901-b3ce-12f0f6201dcd" providerId="ADAL" clId="{46F27E5B-59F8-224C-9C37-3F36CCA419D4}" dt="2024-05-01T19:31:56.294" v="2276" actId="478"/>
          <ac:spMkLst>
            <pc:docMk/>
            <pc:sldMk cId="1602069703" sldId="2840"/>
            <ac:spMk id="2" creationId="{5C19E50F-CBB4-0DA9-88AA-FD4D9ABCBE5A}"/>
          </ac:spMkLst>
        </pc:spChg>
        <pc:spChg chg="del">
          <ac:chgData name="Chun Li" userId="fb192bda-63e8-4901-b3ce-12f0f6201dcd" providerId="ADAL" clId="{46F27E5B-59F8-224C-9C37-3F36CCA419D4}" dt="2024-05-01T19:31:55.284" v="2275" actId="478"/>
          <ac:spMkLst>
            <pc:docMk/>
            <pc:sldMk cId="1602069703" sldId="2840"/>
            <ac:spMk id="3" creationId="{18E299AB-022B-B01A-A112-CA108D0A994B}"/>
          </ac:spMkLst>
        </pc:spChg>
        <pc:spChg chg="add mod">
          <ac:chgData name="Chun Li" userId="fb192bda-63e8-4901-b3ce-12f0f6201dcd" providerId="ADAL" clId="{46F27E5B-59F8-224C-9C37-3F36CCA419D4}" dt="2024-05-01T19:32:55.027" v="2289" actId="20577"/>
          <ac:spMkLst>
            <pc:docMk/>
            <pc:sldMk cId="1602069703" sldId="2840"/>
            <ac:spMk id="11" creationId="{FA1EF58C-0D23-C08E-628E-33B86D3665F0}"/>
          </ac:spMkLst>
        </pc:spChg>
        <pc:spChg chg="add mod">
          <ac:chgData name="Chun Li" userId="fb192bda-63e8-4901-b3ce-12f0f6201dcd" providerId="ADAL" clId="{46F27E5B-59F8-224C-9C37-3F36CCA419D4}" dt="2024-05-01T19:42:45.755" v="2376" actId="1038"/>
          <ac:spMkLst>
            <pc:docMk/>
            <pc:sldMk cId="1602069703" sldId="2840"/>
            <ac:spMk id="12" creationId="{6330D75F-713C-018A-6CAB-AE55D19E2C9D}"/>
          </ac:spMkLst>
        </pc:spChg>
        <pc:spChg chg="add mod">
          <ac:chgData name="Chun Li" userId="fb192bda-63e8-4901-b3ce-12f0f6201dcd" providerId="ADAL" clId="{46F27E5B-59F8-224C-9C37-3F36CCA419D4}" dt="2024-05-01T19:32:43.585" v="2287"/>
          <ac:spMkLst>
            <pc:docMk/>
            <pc:sldMk cId="1602069703" sldId="2840"/>
            <ac:spMk id="13" creationId="{C5B4DC19-DFAF-5F9E-F152-328A28B01CDC}"/>
          </ac:spMkLst>
        </pc:spChg>
        <pc:spChg chg="add mod">
          <ac:chgData name="Chun Li" userId="fb192bda-63e8-4901-b3ce-12f0f6201dcd" providerId="ADAL" clId="{46F27E5B-59F8-224C-9C37-3F36CCA419D4}" dt="2024-05-01T19:33:06.347" v="2296" actId="20577"/>
          <ac:spMkLst>
            <pc:docMk/>
            <pc:sldMk cId="1602069703" sldId="2840"/>
            <ac:spMk id="14" creationId="{BE46A6A7-1C04-84C0-7358-50FFB52DA3BE}"/>
          </ac:spMkLst>
        </pc:spChg>
        <pc:spChg chg="add mod">
          <ac:chgData name="Chun Li" userId="fb192bda-63e8-4901-b3ce-12f0f6201dcd" providerId="ADAL" clId="{46F27E5B-59F8-224C-9C37-3F36CCA419D4}" dt="2024-05-01T19:32:52.826" v="2288" actId="571"/>
          <ac:spMkLst>
            <pc:docMk/>
            <pc:sldMk cId="1602069703" sldId="2840"/>
            <ac:spMk id="15" creationId="{44D88234-66CB-9D2B-9DCB-260C43040D0B}"/>
          </ac:spMkLst>
        </pc:spChg>
        <pc:spChg chg="add mod">
          <ac:chgData name="Chun Li" userId="fb192bda-63e8-4901-b3ce-12f0f6201dcd" providerId="ADAL" clId="{46F27E5B-59F8-224C-9C37-3F36CCA419D4}" dt="2024-05-01T19:44:58.080" v="2432" actId="20577"/>
          <ac:spMkLst>
            <pc:docMk/>
            <pc:sldMk cId="1602069703" sldId="2840"/>
            <ac:spMk id="20" creationId="{1AA959F5-502D-22B0-5FF2-448058D0EC6B}"/>
          </ac:spMkLst>
        </pc:spChg>
        <pc:spChg chg="add mod">
          <ac:chgData name="Chun Li" userId="fb192bda-63e8-4901-b3ce-12f0f6201dcd" providerId="ADAL" clId="{46F27E5B-59F8-224C-9C37-3F36CCA419D4}" dt="2024-05-01T19:48:38.788" v="2462" actId="20577"/>
          <ac:spMkLst>
            <pc:docMk/>
            <pc:sldMk cId="1602069703" sldId="2840"/>
            <ac:spMk id="27" creationId="{B2F910CE-8F16-6C96-B755-33496C7E40E3}"/>
          </ac:spMkLst>
        </pc:spChg>
        <pc:picChg chg="add mod">
          <ac:chgData name="Chun Li" userId="fb192bda-63e8-4901-b3ce-12f0f6201dcd" providerId="ADAL" clId="{46F27E5B-59F8-224C-9C37-3F36CCA419D4}" dt="2024-05-01T19:32:33.873" v="2286" actId="1076"/>
          <ac:picMkLst>
            <pc:docMk/>
            <pc:sldMk cId="1602069703" sldId="2840"/>
            <ac:picMk id="5" creationId="{C081DF1C-FF3B-6470-2F0C-461B120AB19F}"/>
          </ac:picMkLst>
        </pc:picChg>
        <pc:picChg chg="add mod">
          <ac:chgData name="Chun Li" userId="fb192bda-63e8-4901-b3ce-12f0f6201dcd" providerId="ADAL" clId="{46F27E5B-59F8-224C-9C37-3F36CCA419D4}" dt="2024-05-01T19:42:37.616" v="2352" actId="1076"/>
          <ac:picMkLst>
            <pc:docMk/>
            <pc:sldMk cId="1602069703" sldId="2840"/>
            <ac:picMk id="7" creationId="{3E0E5344-8386-8F2C-7003-A99891C21D0A}"/>
          </ac:picMkLst>
        </pc:picChg>
        <pc:picChg chg="add mod">
          <ac:chgData name="Chun Li" userId="fb192bda-63e8-4901-b3ce-12f0f6201dcd" providerId="ADAL" clId="{46F27E5B-59F8-224C-9C37-3F36CCA419D4}" dt="2024-05-01T19:42:24.712" v="2349" actId="1076"/>
          <ac:picMkLst>
            <pc:docMk/>
            <pc:sldMk cId="1602069703" sldId="2840"/>
            <ac:picMk id="9" creationId="{7FE81DB0-1492-E66B-9144-71B09B2AE60D}"/>
          </ac:picMkLst>
        </pc:picChg>
        <pc:picChg chg="add mod">
          <ac:chgData name="Chun Li" userId="fb192bda-63e8-4901-b3ce-12f0f6201dcd" providerId="ADAL" clId="{46F27E5B-59F8-224C-9C37-3F36CCA419D4}" dt="2024-05-01T19:42:39.177" v="2353" actId="1076"/>
          <ac:picMkLst>
            <pc:docMk/>
            <pc:sldMk cId="1602069703" sldId="2840"/>
            <ac:picMk id="10" creationId="{96302E01-FC8F-E08C-7C2B-EAFE72AF0A00}"/>
          </ac:picMkLst>
        </pc:picChg>
        <pc:picChg chg="add mod">
          <ac:chgData name="Chun Li" userId="fb192bda-63e8-4901-b3ce-12f0f6201dcd" providerId="ADAL" clId="{46F27E5B-59F8-224C-9C37-3F36CCA419D4}" dt="2024-05-01T19:48:43.141" v="2463" actId="1076"/>
          <ac:picMkLst>
            <pc:docMk/>
            <pc:sldMk cId="1602069703" sldId="2840"/>
            <ac:picMk id="17" creationId="{CC75483F-E305-8891-50FA-01E59B0E9890}"/>
          </ac:picMkLst>
        </pc:picChg>
        <pc:picChg chg="add mod">
          <ac:chgData name="Chun Li" userId="fb192bda-63e8-4901-b3ce-12f0f6201dcd" providerId="ADAL" clId="{46F27E5B-59F8-224C-9C37-3F36CCA419D4}" dt="2024-05-01T19:48:45.315" v="2464" actId="1076"/>
          <ac:picMkLst>
            <pc:docMk/>
            <pc:sldMk cId="1602069703" sldId="2840"/>
            <ac:picMk id="19" creationId="{4B81E13D-8116-C310-9C25-62F89CE2E77A}"/>
          </ac:picMkLst>
        </pc:picChg>
        <pc:picChg chg="add mod">
          <ac:chgData name="Chun Li" userId="fb192bda-63e8-4901-b3ce-12f0f6201dcd" providerId="ADAL" clId="{46F27E5B-59F8-224C-9C37-3F36CCA419D4}" dt="2024-05-01T19:48:28.906" v="2449" actId="1076"/>
          <ac:picMkLst>
            <pc:docMk/>
            <pc:sldMk cId="1602069703" sldId="2840"/>
            <ac:picMk id="22" creationId="{40241E8B-6D1B-0ABB-2D3B-0AC1C518BADD}"/>
          </ac:picMkLst>
        </pc:picChg>
        <pc:picChg chg="add mod">
          <ac:chgData name="Chun Li" userId="fb192bda-63e8-4901-b3ce-12f0f6201dcd" providerId="ADAL" clId="{46F27E5B-59F8-224C-9C37-3F36CCA419D4}" dt="2024-05-01T19:48:21.645" v="2447" actId="1076"/>
          <ac:picMkLst>
            <pc:docMk/>
            <pc:sldMk cId="1602069703" sldId="2840"/>
            <ac:picMk id="24" creationId="{8BA38AB0-D7C8-723A-0F91-D64C4FC83593}"/>
          </ac:picMkLst>
        </pc:picChg>
        <pc:picChg chg="add mod">
          <ac:chgData name="Chun Li" userId="fb192bda-63e8-4901-b3ce-12f0f6201dcd" providerId="ADAL" clId="{46F27E5B-59F8-224C-9C37-3F36CCA419D4}" dt="2024-05-01T19:48:23.097" v="2448" actId="1076"/>
          <ac:picMkLst>
            <pc:docMk/>
            <pc:sldMk cId="1602069703" sldId="2840"/>
            <ac:picMk id="26" creationId="{19002AB2-2F2F-E0AC-4574-9517161E5F91}"/>
          </ac:picMkLst>
        </pc:picChg>
      </pc:sldChg>
      <pc:sldChg chg="modSp new mod">
        <pc:chgData name="Chun Li" userId="fb192bda-63e8-4901-b3ce-12f0f6201dcd" providerId="ADAL" clId="{46F27E5B-59F8-224C-9C37-3F36CCA419D4}" dt="2024-05-01T20:01:35.410" v="2675" actId="20577"/>
        <pc:sldMkLst>
          <pc:docMk/>
          <pc:sldMk cId="2350584679" sldId="2841"/>
        </pc:sldMkLst>
        <pc:spChg chg="mod">
          <ac:chgData name="Chun Li" userId="fb192bda-63e8-4901-b3ce-12f0f6201dcd" providerId="ADAL" clId="{46F27E5B-59F8-224C-9C37-3F36CCA419D4}" dt="2024-05-01T20:01:35.410" v="2675" actId="20577"/>
          <ac:spMkLst>
            <pc:docMk/>
            <pc:sldMk cId="2350584679" sldId="2841"/>
            <ac:spMk id="2" creationId="{CE76EBB8-C440-B649-93EC-C63D5098F18A}"/>
          </ac:spMkLst>
        </pc:spChg>
        <pc:spChg chg="mod">
          <ac:chgData name="Chun Li" userId="fb192bda-63e8-4901-b3ce-12f0f6201dcd" providerId="ADAL" clId="{46F27E5B-59F8-224C-9C37-3F36CCA419D4}" dt="2024-05-01T20:01:22.153" v="2650" actId="20577"/>
          <ac:spMkLst>
            <pc:docMk/>
            <pc:sldMk cId="2350584679" sldId="2841"/>
            <ac:spMk id="3" creationId="{8921739A-A611-75EC-8238-734ABD54A22B}"/>
          </ac:spMkLst>
        </pc:spChg>
      </pc:sldChg>
      <pc:sldChg chg="addSp delSp modSp new mod ord">
        <pc:chgData name="Chun Li" userId="fb192bda-63e8-4901-b3ce-12f0f6201dcd" providerId="ADAL" clId="{46F27E5B-59F8-224C-9C37-3F36CCA419D4}" dt="2024-05-01T20:01:47.730" v="2676" actId="20578"/>
        <pc:sldMkLst>
          <pc:docMk/>
          <pc:sldMk cId="1932311616" sldId="2842"/>
        </pc:sldMkLst>
        <pc:spChg chg="mod">
          <ac:chgData name="Chun Li" userId="fb192bda-63e8-4901-b3ce-12f0f6201dcd" providerId="ADAL" clId="{46F27E5B-59F8-224C-9C37-3F36CCA419D4}" dt="2024-05-01T19:57:45.059" v="2551" actId="6549"/>
          <ac:spMkLst>
            <pc:docMk/>
            <pc:sldMk cId="1932311616" sldId="2842"/>
            <ac:spMk id="2" creationId="{FE1B950B-8011-3BE0-25D1-6C1C8C7D37F5}"/>
          </ac:spMkLst>
        </pc:spChg>
        <pc:spChg chg="del">
          <ac:chgData name="Chun Li" userId="fb192bda-63e8-4901-b3ce-12f0f6201dcd" providerId="ADAL" clId="{46F27E5B-59F8-224C-9C37-3F36CCA419D4}" dt="2024-05-01T19:51:03.246" v="2472" actId="478"/>
          <ac:spMkLst>
            <pc:docMk/>
            <pc:sldMk cId="1932311616" sldId="2842"/>
            <ac:spMk id="3" creationId="{AD2E0DB5-BFCB-2ED1-2CE9-308F0F9EB1A2}"/>
          </ac:spMkLst>
        </pc:spChg>
        <pc:spChg chg="add mod">
          <ac:chgData name="Chun Li" userId="fb192bda-63e8-4901-b3ce-12f0f6201dcd" providerId="ADAL" clId="{46F27E5B-59F8-224C-9C37-3F36CCA419D4}" dt="2024-05-01T19:55:05.366" v="2494" actId="20577"/>
          <ac:spMkLst>
            <pc:docMk/>
            <pc:sldMk cId="1932311616" sldId="2842"/>
            <ac:spMk id="12" creationId="{26CB8B4B-7384-A389-9B7B-220FCFDF0E5B}"/>
          </ac:spMkLst>
        </pc:spChg>
        <pc:spChg chg="add mod">
          <ac:chgData name="Chun Li" userId="fb192bda-63e8-4901-b3ce-12f0f6201dcd" providerId="ADAL" clId="{46F27E5B-59F8-224C-9C37-3F36CCA419D4}" dt="2024-05-01T19:55:36.364" v="2499" actId="20577"/>
          <ac:spMkLst>
            <pc:docMk/>
            <pc:sldMk cId="1932311616" sldId="2842"/>
            <ac:spMk id="13" creationId="{2C8CCC7D-DF33-CAE4-942E-354989C9A91A}"/>
          </ac:spMkLst>
        </pc:spChg>
        <pc:spChg chg="add mod">
          <ac:chgData name="Chun Li" userId="fb192bda-63e8-4901-b3ce-12f0f6201dcd" providerId="ADAL" clId="{46F27E5B-59F8-224C-9C37-3F36CCA419D4}" dt="2024-05-01T19:55:33.524" v="2498" actId="20577"/>
          <ac:spMkLst>
            <pc:docMk/>
            <pc:sldMk cId="1932311616" sldId="2842"/>
            <ac:spMk id="14" creationId="{6E477193-9000-E6AA-9AF5-9F5162A9D72B}"/>
          </ac:spMkLst>
        </pc:spChg>
        <pc:spChg chg="add mod">
          <ac:chgData name="Chun Li" userId="fb192bda-63e8-4901-b3ce-12f0f6201dcd" providerId="ADAL" clId="{46F27E5B-59F8-224C-9C37-3F36CCA419D4}" dt="2024-05-01T19:55:39.884" v="2500" actId="20577"/>
          <ac:spMkLst>
            <pc:docMk/>
            <pc:sldMk cId="1932311616" sldId="2842"/>
            <ac:spMk id="15" creationId="{964D1C20-6B0F-4367-8C68-51989FA21DEA}"/>
          </ac:spMkLst>
        </pc:spChg>
        <pc:spChg chg="add mod">
          <ac:chgData name="Chun Li" userId="fb192bda-63e8-4901-b3ce-12f0f6201dcd" providerId="ADAL" clId="{46F27E5B-59F8-224C-9C37-3F36CCA419D4}" dt="2024-05-01T19:56:21.655" v="2512" actId="14100"/>
          <ac:spMkLst>
            <pc:docMk/>
            <pc:sldMk cId="1932311616" sldId="2842"/>
            <ac:spMk id="16" creationId="{5DA76E2F-BF1A-8BEF-1A45-13461139621C}"/>
          </ac:spMkLst>
        </pc:spChg>
        <pc:spChg chg="add mod">
          <ac:chgData name="Chun Li" userId="fb192bda-63e8-4901-b3ce-12f0f6201dcd" providerId="ADAL" clId="{46F27E5B-59F8-224C-9C37-3F36CCA419D4}" dt="2024-05-01T19:56:25.333" v="2514" actId="571"/>
          <ac:spMkLst>
            <pc:docMk/>
            <pc:sldMk cId="1932311616" sldId="2842"/>
            <ac:spMk id="18" creationId="{B26BDF99-E684-92A6-0DC7-2A8C4FB91DE9}"/>
          </ac:spMkLst>
        </pc:spChg>
        <pc:spChg chg="add mod">
          <ac:chgData name="Chun Li" userId="fb192bda-63e8-4901-b3ce-12f0f6201dcd" providerId="ADAL" clId="{46F27E5B-59F8-224C-9C37-3F36CCA419D4}" dt="2024-05-01T19:57:14.453" v="2526" actId="14100"/>
          <ac:spMkLst>
            <pc:docMk/>
            <pc:sldMk cId="1932311616" sldId="2842"/>
            <ac:spMk id="19" creationId="{F5667C07-FD7D-ED02-6CC9-520E2BAAC474}"/>
          </ac:spMkLst>
        </pc:spChg>
        <pc:spChg chg="add mod">
          <ac:chgData name="Chun Li" userId="fb192bda-63e8-4901-b3ce-12f0f6201dcd" providerId="ADAL" clId="{46F27E5B-59F8-224C-9C37-3F36CCA419D4}" dt="2024-05-01T19:56:47.350" v="2521" actId="14100"/>
          <ac:spMkLst>
            <pc:docMk/>
            <pc:sldMk cId="1932311616" sldId="2842"/>
            <ac:spMk id="20" creationId="{1C8E93DA-B073-7F91-5DF0-9594D221DCD2}"/>
          </ac:spMkLst>
        </pc:spChg>
        <pc:spChg chg="add mod">
          <ac:chgData name="Chun Li" userId="fb192bda-63e8-4901-b3ce-12f0f6201dcd" providerId="ADAL" clId="{46F27E5B-59F8-224C-9C37-3F36CCA419D4}" dt="2024-05-01T19:58:39.778" v="2581" actId="20577"/>
          <ac:spMkLst>
            <pc:docMk/>
            <pc:sldMk cId="1932311616" sldId="2842"/>
            <ac:spMk id="21" creationId="{F11C9916-2ADE-C1BA-2ECB-6F685D6E9F9A}"/>
          </ac:spMkLst>
        </pc:spChg>
        <pc:picChg chg="add mod">
          <ac:chgData name="Chun Li" userId="fb192bda-63e8-4901-b3ce-12f0f6201dcd" providerId="ADAL" clId="{46F27E5B-59F8-224C-9C37-3F36CCA419D4}" dt="2024-05-01T19:56:26.267" v="2515" actId="1076"/>
          <ac:picMkLst>
            <pc:docMk/>
            <pc:sldMk cId="1932311616" sldId="2842"/>
            <ac:picMk id="5" creationId="{55ADE48F-E715-A421-6456-36276FABD617}"/>
          </ac:picMkLst>
        </pc:picChg>
        <pc:picChg chg="add mod">
          <ac:chgData name="Chun Li" userId="fb192bda-63e8-4901-b3ce-12f0f6201dcd" providerId="ADAL" clId="{46F27E5B-59F8-224C-9C37-3F36CCA419D4}" dt="2024-05-01T19:57:09.886" v="2524" actId="1076"/>
          <ac:picMkLst>
            <pc:docMk/>
            <pc:sldMk cId="1932311616" sldId="2842"/>
            <ac:picMk id="7" creationId="{6C4A78F6-53EC-3E1E-93BA-8F79B12C33F0}"/>
          </ac:picMkLst>
        </pc:picChg>
        <pc:picChg chg="add mod">
          <ac:chgData name="Chun Li" userId="fb192bda-63e8-4901-b3ce-12f0f6201dcd" providerId="ADAL" clId="{46F27E5B-59F8-224C-9C37-3F36CCA419D4}" dt="2024-05-01T19:56:30.216" v="2517" actId="1076"/>
          <ac:picMkLst>
            <pc:docMk/>
            <pc:sldMk cId="1932311616" sldId="2842"/>
            <ac:picMk id="9" creationId="{5A548957-40D8-172E-651D-471513F06C96}"/>
          </ac:picMkLst>
        </pc:picChg>
        <pc:picChg chg="add mod">
          <ac:chgData name="Chun Li" userId="fb192bda-63e8-4901-b3ce-12f0f6201dcd" providerId="ADAL" clId="{46F27E5B-59F8-224C-9C37-3F36CCA419D4}" dt="2024-05-01T19:54:26.551" v="2481" actId="1076"/>
          <ac:picMkLst>
            <pc:docMk/>
            <pc:sldMk cId="1932311616" sldId="2842"/>
            <ac:picMk id="11" creationId="{267B0044-403F-F9A9-E3DF-DE68D7CFD96C}"/>
          </ac:picMkLst>
        </pc:picChg>
        <pc:picChg chg="add mod">
          <ac:chgData name="Chun Li" userId="fb192bda-63e8-4901-b3ce-12f0f6201dcd" providerId="ADAL" clId="{46F27E5B-59F8-224C-9C37-3F36CCA419D4}" dt="2024-05-01T19:56:25.333" v="2514" actId="571"/>
          <ac:picMkLst>
            <pc:docMk/>
            <pc:sldMk cId="1932311616" sldId="2842"/>
            <ac:picMk id="17" creationId="{19FB5A94-DB53-0E1F-AD46-4195C3382DCE}"/>
          </ac:picMkLst>
        </pc:picChg>
      </pc:sldChg>
      <pc:sldChg chg="addSp delSp modSp new mod ord">
        <pc:chgData name="Chun Li" userId="fb192bda-63e8-4901-b3ce-12f0f6201dcd" providerId="ADAL" clId="{46F27E5B-59F8-224C-9C37-3F36CCA419D4}" dt="2024-05-07T17:47:23.182" v="3245" actId="20578"/>
        <pc:sldMkLst>
          <pc:docMk/>
          <pc:sldMk cId="2530535730" sldId="2843"/>
        </pc:sldMkLst>
        <pc:spChg chg="mod">
          <ac:chgData name="Chun Li" userId="fb192bda-63e8-4901-b3ce-12f0f6201dcd" providerId="ADAL" clId="{46F27E5B-59F8-224C-9C37-3F36CCA419D4}" dt="2024-05-07T17:47:00.653" v="3236" actId="20577"/>
          <ac:spMkLst>
            <pc:docMk/>
            <pc:sldMk cId="2530535730" sldId="2843"/>
            <ac:spMk id="2" creationId="{39D4AF6B-20A7-B460-A33B-E056F4E33490}"/>
          </ac:spMkLst>
        </pc:spChg>
        <pc:spChg chg="del mod">
          <ac:chgData name="Chun Li" userId="fb192bda-63e8-4901-b3ce-12f0f6201dcd" providerId="ADAL" clId="{46F27E5B-59F8-224C-9C37-3F36CCA419D4}" dt="2024-05-07T17:45:26.476" v="3148" actId="478"/>
          <ac:spMkLst>
            <pc:docMk/>
            <pc:sldMk cId="2530535730" sldId="2843"/>
            <ac:spMk id="3" creationId="{777F3BBB-59B0-6FAD-D2EA-22EC83A3244C}"/>
          </ac:spMkLst>
        </pc:spChg>
        <pc:spChg chg="add mod">
          <ac:chgData name="Chun Li" userId="fb192bda-63e8-4901-b3ce-12f0f6201dcd" providerId="ADAL" clId="{46F27E5B-59F8-224C-9C37-3F36CCA419D4}" dt="2024-05-07T17:44:59.989" v="3142" actId="1076"/>
          <ac:spMkLst>
            <pc:docMk/>
            <pc:sldMk cId="2530535730" sldId="2843"/>
            <ac:spMk id="9" creationId="{79638073-4036-3F0E-FEF5-DB29DC44B19A}"/>
          </ac:spMkLst>
        </pc:spChg>
        <pc:spChg chg="add mod">
          <ac:chgData name="Chun Li" userId="fb192bda-63e8-4901-b3ce-12f0f6201dcd" providerId="ADAL" clId="{46F27E5B-59F8-224C-9C37-3F36CCA419D4}" dt="2024-05-07T17:45:11.473" v="3145" actId="1076"/>
          <ac:spMkLst>
            <pc:docMk/>
            <pc:sldMk cId="2530535730" sldId="2843"/>
            <ac:spMk id="11" creationId="{225B2DBD-67AB-5075-BD05-BA2BE6E832FB}"/>
          </ac:spMkLst>
        </pc:spChg>
        <pc:spChg chg="add del mod">
          <ac:chgData name="Chun Li" userId="fb192bda-63e8-4901-b3ce-12f0f6201dcd" providerId="ADAL" clId="{46F27E5B-59F8-224C-9C37-3F36CCA419D4}" dt="2024-05-07T17:45:28.632" v="3149" actId="478"/>
          <ac:spMkLst>
            <pc:docMk/>
            <pc:sldMk cId="2530535730" sldId="2843"/>
            <ac:spMk id="14" creationId="{0EFD78D2-0026-2CD8-B4CD-A4B713D99E82}"/>
          </ac:spMkLst>
        </pc:spChg>
        <pc:spChg chg="add mod">
          <ac:chgData name="Chun Li" userId="fb192bda-63e8-4901-b3ce-12f0f6201dcd" providerId="ADAL" clId="{46F27E5B-59F8-224C-9C37-3F36CCA419D4}" dt="2024-05-07T17:45:42.169" v="3156" actId="6549"/>
          <ac:spMkLst>
            <pc:docMk/>
            <pc:sldMk cId="2530535730" sldId="2843"/>
            <ac:spMk id="16" creationId="{A77A8583-5F48-AD73-97B9-1B6CC5DEBC38}"/>
          </ac:spMkLst>
        </pc:spChg>
        <pc:picChg chg="add mod">
          <ac:chgData name="Chun Li" userId="fb192bda-63e8-4901-b3ce-12f0f6201dcd" providerId="ADAL" clId="{46F27E5B-59F8-224C-9C37-3F36CCA419D4}" dt="2024-05-07T17:45:16.011" v="3146" actId="1076"/>
          <ac:picMkLst>
            <pc:docMk/>
            <pc:sldMk cId="2530535730" sldId="2843"/>
            <ac:picMk id="5" creationId="{DBABCC81-A46C-16BD-9130-ADAE584C00D6}"/>
          </ac:picMkLst>
        </pc:picChg>
        <pc:picChg chg="add mod">
          <ac:chgData name="Chun Li" userId="fb192bda-63e8-4901-b3ce-12f0f6201dcd" providerId="ADAL" clId="{46F27E5B-59F8-224C-9C37-3F36CCA419D4}" dt="2024-05-07T17:45:18.253" v="3147" actId="1076"/>
          <ac:picMkLst>
            <pc:docMk/>
            <pc:sldMk cId="2530535730" sldId="2843"/>
            <ac:picMk id="7" creationId="{FED19BCE-52CD-F088-C614-BCA726122A30}"/>
          </ac:picMkLst>
        </pc:picChg>
        <pc:picChg chg="add mod">
          <ac:chgData name="Chun Li" userId="fb192bda-63e8-4901-b3ce-12f0f6201dcd" providerId="ADAL" clId="{46F27E5B-59F8-224C-9C37-3F36CCA419D4}" dt="2024-05-07T17:44:59.989" v="3142" actId="1076"/>
          <ac:picMkLst>
            <pc:docMk/>
            <pc:sldMk cId="2530535730" sldId="2843"/>
            <ac:picMk id="12" creationId="{E71AA763-2C78-761A-10E9-47972BCFEA46}"/>
          </ac:picMkLst>
        </pc:picChg>
      </pc:sldChg>
      <pc:sldChg chg="addSp delSp modSp new mod ord">
        <pc:chgData name="Chun Li" userId="fb192bda-63e8-4901-b3ce-12f0f6201dcd" providerId="ADAL" clId="{46F27E5B-59F8-224C-9C37-3F36CCA419D4}" dt="2024-05-07T16:55:07.144" v="2914" actId="20578"/>
        <pc:sldMkLst>
          <pc:docMk/>
          <pc:sldMk cId="62294497" sldId="2844"/>
        </pc:sldMkLst>
        <pc:spChg chg="del">
          <ac:chgData name="Chun Li" userId="fb192bda-63e8-4901-b3ce-12f0f6201dcd" providerId="ADAL" clId="{46F27E5B-59F8-224C-9C37-3F36CCA419D4}" dt="2024-05-07T15:30:35.895" v="2730" actId="478"/>
          <ac:spMkLst>
            <pc:docMk/>
            <pc:sldMk cId="62294497" sldId="2844"/>
            <ac:spMk id="2" creationId="{B094FCBA-5158-0C07-BE8D-C0F64766FBF6}"/>
          </ac:spMkLst>
        </pc:spChg>
        <pc:spChg chg="del">
          <ac:chgData name="Chun Li" userId="fb192bda-63e8-4901-b3ce-12f0f6201dcd" providerId="ADAL" clId="{46F27E5B-59F8-224C-9C37-3F36CCA419D4}" dt="2024-05-07T15:30:19.693" v="2727" actId="478"/>
          <ac:spMkLst>
            <pc:docMk/>
            <pc:sldMk cId="62294497" sldId="2844"/>
            <ac:spMk id="3" creationId="{6404EE46-AB5B-B320-96ED-F18D43CC17C8}"/>
          </ac:spMkLst>
        </pc:spChg>
        <pc:spChg chg="add del mod">
          <ac:chgData name="Chun Li" userId="fb192bda-63e8-4901-b3ce-12f0f6201dcd" providerId="ADAL" clId="{46F27E5B-59F8-224C-9C37-3F36CCA419D4}" dt="2024-05-07T15:30:37.237" v="2732"/>
          <ac:spMkLst>
            <pc:docMk/>
            <pc:sldMk cId="62294497" sldId="2844"/>
            <ac:spMk id="4" creationId="{3394093C-0925-C9D5-0364-48ADBBD35833}"/>
          </ac:spMkLst>
        </pc:spChg>
        <pc:spChg chg="add mod">
          <ac:chgData name="Chun Li" userId="fb192bda-63e8-4901-b3ce-12f0f6201dcd" providerId="ADAL" clId="{46F27E5B-59F8-224C-9C37-3F36CCA419D4}" dt="2024-05-07T15:37:55.445" v="2788" actId="1076"/>
          <ac:spMkLst>
            <pc:docMk/>
            <pc:sldMk cId="62294497" sldId="2844"/>
            <ac:spMk id="9" creationId="{8C33F1B3-CFB5-B7DB-5B4F-27F292198F24}"/>
          </ac:spMkLst>
        </pc:spChg>
        <pc:spChg chg="add mod">
          <ac:chgData name="Chun Li" userId="fb192bda-63e8-4901-b3ce-12f0f6201dcd" providerId="ADAL" clId="{46F27E5B-59F8-224C-9C37-3F36CCA419D4}" dt="2024-05-07T15:37:55.445" v="2788" actId="1076"/>
          <ac:spMkLst>
            <pc:docMk/>
            <pc:sldMk cId="62294497" sldId="2844"/>
            <ac:spMk id="10" creationId="{FA17E70A-65F9-3EE3-FD38-1DBDD7544A9C}"/>
          </ac:spMkLst>
        </pc:spChg>
        <pc:spChg chg="add mod">
          <ac:chgData name="Chun Li" userId="fb192bda-63e8-4901-b3ce-12f0f6201dcd" providerId="ADAL" clId="{46F27E5B-59F8-224C-9C37-3F36CCA419D4}" dt="2024-05-07T15:37:55.445" v="2788" actId="1076"/>
          <ac:spMkLst>
            <pc:docMk/>
            <pc:sldMk cId="62294497" sldId="2844"/>
            <ac:spMk id="11" creationId="{2635FBA0-C69A-E03C-E1E7-8C18A7F7C75B}"/>
          </ac:spMkLst>
        </pc:spChg>
        <pc:spChg chg="add mod">
          <ac:chgData name="Chun Li" userId="fb192bda-63e8-4901-b3ce-12f0f6201dcd" providerId="ADAL" clId="{46F27E5B-59F8-224C-9C37-3F36CCA419D4}" dt="2024-05-07T15:30:49.352" v="2738" actId="20577"/>
          <ac:spMkLst>
            <pc:docMk/>
            <pc:sldMk cId="62294497" sldId="2844"/>
            <ac:spMk id="12" creationId="{0F3CCA91-6980-B9D0-055D-15D3D6A20943}"/>
          </ac:spMkLst>
        </pc:spChg>
        <pc:spChg chg="add del mod">
          <ac:chgData name="Chun Li" userId="fb192bda-63e8-4901-b3ce-12f0f6201dcd" providerId="ADAL" clId="{46F27E5B-59F8-224C-9C37-3F36CCA419D4}" dt="2024-05-07T15:37:00.367" v="2756" actId="478"/>
          <ac:spMkLst>
            <pc:docMk/>
            <pc:sldMk cId="62294497" sldId="2844"/>
            <ac:spMk id="13" creationId="{DA98C927-3BA1-2867-2D35-BD5F949124E3}"/>
          </ac:spMkLst>
        </pc:spChg>
        <pc:spChg chg="add mod">
          <ac:chgData name="Chun Li" userId="fb192bda-63e8-4901-b3ce-12f0f6201dcd" providerId="ADAL" clId="{46F27E5B-59F8-224C-9C37-3F36CCA419D4}" dt="2024-05-07T15:37:49.749" v="2787" actId="1076"/>
          <ac:spMkLst>
            <pc:docMk/>
            <pc:sldMk cId="62294497" sldId="2844"/>
            <ac:spMk id="26" creationId="{AE733397-DD39-89DD-8F54-87D308785E56}"/>
          </ac:spMkLst>
        </pc:spChg>
        <pc:picChg chg="add mod">
          <ac:chgData name="Chun Li" userId="fb192bda-63e8-4901-b3ce-12f0f6201dcd" providerId="ADAL" clId="{46F27E5B-59F8-224C-9C37-3F36CCA419D4}" dt="2024-05-07T15:37:55.445" v="2788" actId="1076"/>
          <ac:picMkLst>
            <pc:docMk/>
            <pc:sldMk cId="62294497" sldId="2844"/>
            <ac:picMk id="6" creationId="{049A593D-8BD8-3A0B-AD1A-D7CB440C5768}"/>
          </ac:picMkLst>
        </pc:picChg>
        <pc:picChg chg="add mod">
          <ac:chgData name="Chun Li" userId="fb192bda-63e8-4901-b3ce-12f0f6201dcd" providerId="ADAL" clId="{46F27E5B-59F8-224C-9C37-3F36CCA419D4}" dt="2024-05-07T15:37:55.445" v="2788" actId="1076"/>
          <ac:picMkLst>
            <pc:docMk/>
            <pc:sldMk cId="62294497" sldId="2844"/>
            <ac:picMk id="8" creationId="{A3BB9DE7-425E-E46A-067D-84C82A3F07E2}"/>
          </ac:picMkLst>
        </pc:picChg>
        <pc:picChg chg="add mod">
          <ac:chgData name="Chun Li" userId="fb192bda-63e8-4901-b3ce-12f0f6201dcd" providerId="ADAL" clId="{46F27E5B-59F8-224C-9C37-3F36CCA419D4}" dt="2024-05-07T15:37:19.434" v="2761" actId="1076"/>
          <ac:picMkLst>
            <pc:docMk/>
            <pc:sldMk cId="62294497" sldId="2844"/>
            <ac:picMk id="15" creationId="{13855DD2-7ECD-9F9A-E18B-2A73EB8DD5EF}"/>
          </ac:picMkLst>
        </pc:picChg>
        <pc:picChg chg="add del mod">
          <ac:chgData name="Chun Li" userId="fb192bda-63e8-4901-b3ce-12f0f6201dcd" providerId="ADAL" clId="{46F27E5B-59F8-224C-9C37-3F36CCA419D4}" dt="2024-05-07T15:36:43.318" v="2751" actId="478"/>
          <ac:picMkLst>
            <pc:docMk/>
            <pc:sldMk cId="62294497" sldId="2844"/>
            <ac:picMk id="17" creationId="{73FE09FE-139F-9DB9-3E5A-30BB2090DB84}"/>
          </ac:picMkLst>
        </pc:picChg>
        <pc:picChg chg="add mod">
          <ac:chgData name="Chun Li" userId="fb192bda-63e8-4901-b3ce-12f0f6201dcd" providerId="ADAL" clId="{46F27E5B-59F8-224C-9C37-3F36CCA419D4}" dt="2024-05-07T15:37:30.128" v="2766" actId="14100"/>
          <ac:picMkLst>
            <pc:docMk/>
            <pc:sldMk cId="62294497" sldId="2844"/>
            <ac:picMk id="19" creationId="{F697A718-8B3B-959F-DD9A-79EC8F09222B}"/>
          </ac:picMkLst>
        </pc:picChg>
        <pc:picChg chg="add mod">
          <ac:chgData name="Chun Li" userId="fb192bda-63e8-4901-b3ce-12f0f6201dcd" providerId="ADAL" clId="{46F27E5B-59F8-224C-9C37-3F36CCA419D4}" dt="2024-05-07T15:37:55.445" v="2788" actId="1076"/>
          <ac:picMkLst>
            <pc:docMk/>
            <pc:sldMk cId="62294497" sldId="2844"/>
            <ac:picMk id="21" creationId="{0FC047D5-DD56-E061-346E-88F1FC75B369}"/>
          </ac:picMkLst>
        </pc:picChg>
        <pc:picChg chg="add del mod">
          <ac:chgData name="Chun Li" userId="fb192bda-63e8-4901-b3ce-12f0f6201dcd" providerId="ADAL" clId="{46F27E5B-59F8-224C-9C37-3F36CCA419D4}" dt="2024-05-07T15:36:24.704" v="2749" actId="478"/>
          <ac:picMkLst>
            <pc:docMk/>
            <pc:sldMk cId="62294497" sldId="2844"/>
            <ac:picMk id="23" creationId="{8D54FAC7-3BEA-A5EB-E860-1E5CB4968D4F}"/>
          </ac:picMkLst>
        </pc:picChg>
        <pc:picChg chg="add mod">
          <ac:chgData name="Chun Li" userId="fb192bda-63e8-4901-b3ce-12f0f6201dcd" providerId="ADAL" clId="{46F27E5B-59F8-224C-9C37-3F36CCA419D4}" dt="2024-05-07T15:37:34.169" v="2768" actId="14100"/>
          <ac:picMkLst>
            <pc:docMk/>
            <pc:sldMk cId="62294497" sldId="2844"/>
            <ac:picMk id="25" creationId="{EEAF27E7-DF9F-1415-465B-5529C2FBD9F3}"/>
          </ac:picMkLst>
        </pc:picChg>
      </pc:sldChg>
      <pc:sldChg chg="addSp delSp modSp new mod ord">
        <pc:chgData name="Chun Li" userId="fb192bda-63e8-4901-b3ce-12f0f6201dcd" providerId="ADAL" clId="{46F27E5B-59F8-224C-9C37-3F36CCA419D4}" dt="2024-05-07T17:41:17.339" v="3124" actId="1076"/>
        <pc:sldMkLst>
          <pc:docMk/>
          <pc:sldMk cId="1913413724" sldId="2845"/>
        </pc:sldMkLst>
        <pc:spChg chg="del">
          <ac:chgData name="Chun Li" userId="fb192bda-63e8-4901-b3ce-12f0f6201dcd" providerId="ADAL" clId="{46F27E5B-59F8-224C-9C37-3F36CCA419D4}" dt="2024-05-07T15:38:04.246" v="2790" actId="478"/>
          <ac:spMkLst>
            <pc:docMk/>
            <pc:sldMk cId="1913413724" sldId="2845"/>
            <ac:spMk id="2" creationId="{E6446B4D-6FFA-969A-921E-A465BB4D9F4B}"/>
          </ac:spMkLst>
        </pc:spChg>
        <pc:spChg chg="del">
          <ac:chgData name="Chun Li" userId="fb192bda-63e8-4901-b3ce-12f0f6201dcd" providerId="ADAL" clId="{46F27E5B-59F8-224C-9C37-3F36CCA419D4}" dt="2024-05-07T15:38:02.639" v="2789" actId="478"/>
          <ac:spMkLst>
            <pc:docMk/>
            <pc:sldMk cId="1913413724" sldId="2845"/>
            <ac:spMk id="3" creationId="{5C0CD6DA-DCCB-BC61-EE65-6AF945FB3D57}"/>
          </ac:spMkLst>
        </pc:spChg>
        <pc:spChg chg="add mod">
          <ac:chgData name="Chun Li" userId="fb192bda-63e8-4901-b3ce-12f0f6201dcd" providerId="ADAL" clId="{46F27E5B-59F8-224C-9C37-3F36CCA419D4}" dt="2024-05-07T16:46:05.452" v="2878"/>
          <ac:spMkLst>
            <pc:docMk/>
            <pc:sldMk cId="1913413724" sldId="2845"/>
            <ac:spMk id="8" creationId="{4833690D-BB62-E36F-B10E-64D784441226}"/>
          </ac:spMkLst>
        </pc:spChg>
        <pc:spChg chg="add mod">
          <ac:chgData name="Chun Li" userId="fb192bda-63e8-4901-b3ce-12f0f6201dcd" providerId="ADAL" clId="{46F27E5B-59F8-224C-9C37-3F36CCA419D4}" dt="2024-05-07T16:46:05.452" v="2878"/>
          <ac:spMkLst>
            <pc:docMk/>
            <pc:sldMk cId="1913413724" sldId="2845"/>
            <ac:spMk id="9" creationId="{9E2505AC-394B-A254-F067-B4FE9FFA00F4}"/>
          </ac:spMkLst>
        </pc:spChg>
        <pc:spChg chg="add mod">
          <ac:chgData name="Chun Li" userId="fb192bda-63e8-4901-b3ce-12f0f6201dcd" providerId="ADAL" clId="{46F27E5B-59F8-224C-9C37-3F36CCA419D4}" dt="2024-05-07T16:46:05.452" v="2878"/>
          <ac:spMkLst>
            <pc:docMk/>
            <pc:sldMk cId="1913413724" sldId="2845"/>
            <ac:spMk id="10" creationId="{BE3E8393-1A4F-00E7-EBD2-DF64FEBE7B24}"/>
          </ac:spMkLst>
        </pc:spChg>
        <pc:spChg chg="add mod">
          <ac:chgData name="Chun Li" userId="fb192bda-63e8-4901-b3ce-12f0f6201dcd" providerId="ADAL" clId="{46F27E5B-59F8-224C-9C37-3F36CCA419D4}" dt="2024-05-07T16:50:36.116" v="2899" actId="20577"/>
          <ac:spMkLst>
            <pc:docMk/>
            <pc:sldMk cId="1913413724" sldId="2845"/>
            <ac:spMk id="11" creationId="{0917404E-3568-661B-C921-920B3398DF24}"/>
          </ac:spMkLst>
        </pc:spChg>
        <pc:spChg chg="add mod">
          <ac:chgData name="Chun Li" userId="fb192bda-63e8-4901-b3ce-12f0f6201dcd" providerId="ADAL" clId="{46F27E5B-59F8-224C-9C37-3F36CCA419D4}" dt="2024-05-07T16:50:31.375" v="2895" actId="20577"/>
          <ac:spMkLst>
            <pc:docMk/>
            <pc:sldMk cId="1913413724" sldId="2845"/>
            <ac:spMk id="22" creationId="{B0CCBCA3-DFB0-4ADA-2CD8-EC53E8F455C9}"/>
          </ac:spMkLst>
        </pc:spChg>
        <pc:spChg chg="add mod">
          <ac:chgData name="Chun Li" userId="fb192bda-63e8-4901-b3ce-12f0f6201dcd" providerId="ADAL" clId="{46F27E5B-59F8-224C-9C37-3F36CCA419D4}" dt="2024-05-07T16:50:42.890" v="2910" actId="20577"/>
          <ac:spMkLst>
            <pc:docMk/>
            <pc:sldMk cId="1913413724" sldId="2845"/>
            <ac:spMk id="23" creationId="{79F59095-76C3-2394-7DD3-E5AD429370A9}"/>
          </ac:spMkLst>
        </pc:spChg>
        <pc:spChg chg="add mod">
          <ac:chgData name="Chun Li" userId="fb192bda-63e8-4901-b3ce-12f0f6201dcd" providerId="ADAL" clId="{46F27E5B-59F8-224C-9C37-3F36CCA419D4}" dt="2024-05-07T17:29:21.704" v="3064" actId="1076"/>
          <ac:spMkLst>
            <pc:docMk/>
            <pc:sldMk cId="1913413724" sldId="2845"/>
            <ac:spMk id="33" creationId="{2AB7AFC8-2E23-5344-D875-CE42A0810395}"/>
          </ac:spMkLst>
        </pc:spChg>
        <pc:picChg chg="add mod">
          <ac:chgData name="Chun Li" userId="fb192bda-63e8-4901-b3ce-12f0f6201dcd" providerId="ADAL" clId="{46F27E5B-59F8-224C-9C37-3F36CCA419D4}" dt="2024-05-07T17:00:03.373" v="2943" actId="1076"/>
          <ac:picMkLst>
            <pc:docMk/>
            <pc:sldMk cId="1913413724" sldId="2845"/>
            <ac:picMk id="5" creationId="{D9184FF8-3223-45E5-BBC5-C786F33AFF8B}"/>
          </ac:picMkLst>
        </pc:picChg>
        <pc:picChg chg="add mod">
          <ac:chgData name="Chun Li" userId="fb192bda-63e8-4901-b3ce-12f0f6201dcd" providerId="ADAL" clId="{46F27E5B-59F8-224C-9C37-3F36CCA419D4}" dt="2024-05-07T17:00:00.861" v="2942" actId="167"/>
          <ac:picMkLst>
            <pc:docMk/>
            <pc:sldMk cId="1913413724" sldId="2845"/>
            <ac:picMk id="7" creationId="{D02AADA8-7C5C-9EC0-F83E-4338984ED7D2}"/>
          </ac:picMkLst>
        </pc:picChg>
        <pc:picChg chg="add del mod">
          <ac:chgData name="Chun Li" userId="fb192bda-63e8-4901-b3ce-12f0f6201dcd" providerId="ADAL" clId="{46F27E5B-59F8-224C-9C37-3F36CCA419D4}" dt="2024-05-07T17:41:01.808" v="3120" actId="478"/>
          <ac:picMkLst>
            <pc:docMk/>
            <pc:sldMk cId="1913413724" sldId="2845"/>
            <ac:picMk id="13" creationId="{FA4B0B11-091F-D606-C6B9-37F436D2D2A5}"/>
          </ac:picMkLst>
        </pc:picChg>
        <pc:picChg chg="add del mod">
          <ac:chgData name="Chun Li" userId="fb192bda-63e8-4901-b3ce-12f0f6201dcd" providerId="ADAL" clId="{46F27E5B-59F8-224C-9C37-3F36CCA419D4}" dt="2024-05-07T17:41:14.559" v="3123" actId="478"/>
          <ac:picMkLst>
            <pc:docMk/>
            <pc:sldMk cId="1913413724" sldId="2845"/>
            <ac:picMk id="15" creationId="{8FAAC7A9-8630-E624-4326-35195FECC12E}"/>
          </ac:picMkLst>
        </pc:picChg>
        <pc:picChg chg="add mod">
          <ac:chgData name="Chun Li" userId="fb192bda-63e8-4901-b3ce-12f0f6201dcd" providerId="ADAL" clId="{46F27E5B-59F8-224C-9C37-3F36CCA419D4}" dt="2024-05-07T16:49:43.223" v="2880" actId="14100"/>
          <ac:picMkLst>
            <pc:docMk/>
            <pc:sldMk cId="1913413724" sldId="2845"/>
            <ac:picMk id="17" creationId="{A6D0C6F2-A9E3-E6C5-6886-6E639C0E2790}"/>
          </ac:picMkLst>
        </pc:picChg>
        <pc:picChg chg="add mod">
          <ac:chgData name="Chun Li" userId="fb192bda-63e8-4901-b3ce-12f0f6201dcd" providerId="ADAL" clId="{46F27E5B-59F8-224C-9C37-3F36CCA419D4}" dt="2024-05-07T16:50:06.165" v="2886" actId="931"/>
          <ac:picMkLst>
            <pc:docMk/>
            <pc:sldMk cId="1913413724" sldId="2845"/>
            <ac:picMk id="19" creationId="{779D5224-2397-518B-741A-D398C0E348B9}"/>
          </ac:picMkLst>
        </pc:picChg>
        <pc:picChg chg="add mod">
          <ac:chgData name="Chun Li" userId="fb192bda-63e8-4901-b3ce-12f0f6201dcd" providerId="ADAL" clId="{46F27E5B-59F8-224C-9C37-3F36CCA419D4}" dt="2024-05-07T17:29:18.624" v="3063" actId="1076"/>
          <ac:picMkLst>
            <pc:docMk/>
            <pc:sldMk cId="1913413724" sldId="2845"/>
            <ac:picMk id="21" creationId="{9A4DADF3-848C-1537-6704-0E64C78FEAF8}"/>
          </ac:picMkLst>
        </pc:picChg>
        <pc:picChg chg="add mod">
          <ac:chgData name="Chun Li" userId="fb192bda-63e8-4901-b3ce-12f0f6201dcd" providerId="ADAL" clId="{46F27E5B-59F8-224C-9C37-3F36CCA419D4}" dt="2024-05-07T16:59:47.865" v="2939" actId="1076"/>
          <ac:picMkLst>
            <pc:docMk/>
            <pc:sldMk cId="1913413724" sldId="2845"/>
            <ac:picMk id="24" creationId="{DB815484-4024-1288-C6C2-0872647B5560}"/>
          </ac:picMkLst>
        </pc:picChg>
        <pc:picChg chg="add del mod">
          <ac:chgData name="Chun Li" userId="fb192bda-63e8-4901-b3ce-12f0f6201dcd" providerId="ADAL" clId="{46F27E5B-59F8-224C-9C37-3F36CCA419D4}" dt="2024-05-07T17:14:38.522" v="2968" actId="1076"/>
          <ac:picMkLst>
            <pc:docMk/>
            <pc:sldMk cId="1913413724" sldId="2845"/>
            <ac:picMk id="26" creationId="{D165F175-6BFA-D8B8-B0D9-E88876ADD965}"/>
          </ac:picMkLst>
        </pc:picChg>
        <pc:picChg chg="add del mod">
          <ac:chgData name="Chun Li" userId="fb192bda-63e8-4901-b3ce-12f0f6201dcd" providerId="ADAL" clId="{46F27E5B-59F8-224C-9C37-3F36CCA419D4}" dt="2024-05-07T17:14:43.054" v="2969" actId="21"/>
          <ac:picMkLst>
            <pc:docMk/>
            <pc:sldMk cId="1913413724" sldId="2845"/>
            <ac:picMk id="28" creationId="{66075937-A0FD-EE18-F99C-B76B0D9EB7B1}"/>
          </ac:picMkLst>
        </pc:picChg>
        <pc:picChg chg="add del mod">
          <ac:chgData name="Chun Li" userId="fb192bda-63e8-4901-b3ce-12f0f6201dcd" providerId="ADAL" clId="{46F27E5B-59F8-224C-9C37-3F36CCA419D4}" dt="2024-05-07T17:14:43.054" v="2969" actId="21"/>
          <ac:picMkLst>
            <pc:docMk/>
            <pc:sldMk cId="1913413724" sldId="2845"/>
            <ac:picMk id="30" creationId="{B34A9ECE-B5B6-D177-F647-5E544268D119}"/>
          </ac:picMkLst>
        </pc:picChg>
        <pc:picChg chg="add del mod">
          <ac:chgData name="Chun Li" userId="fb192bda-63e8-4901-b3ce-12f0f6201dcd" providerId="ADAL" clId="{46F27E5B-59F8-224C-9C37-3F36CCA419D4}" dt="2024-05-07T17:14:43.054" v="2969" actId="21"/>
          <ac:picMkLst>
            <pc:docMk/>
            <pc:sldMk cId="1913413724" sldId="2845"/>
            <ac:picMk id="32" creationId="{C9309E54-DC0D-DE58-26B6-564C420A14D5}"/>
          </ac:picMkLst>
        </pc:picChg>
        <pc:picChg chg="add mod">
          <ac:chgData name="Chun Li" userId="fb192bda-63e8-4901-b3ce-12f0f6201dcd" providerId="ADAL" clId="{46F27E5B-59F8-224C-9C37-3F36CCA419D4}" dt="2024-05-07T17:41:17.339" v="3124" actId="1076"/>
          <ac:picMkLst>
            <pc:docMk/>
            <pc:sldMk cId="1913413724" sldId="2845"/>
            <ac:picMk id="35" creationId="{E32CCA82-7877-781C-F177-10047B1A39DC}"/>
          </ac:picMkLst>
        </pc:picChg>
        <pc:picChg chg="add mod">
          <ac:chgData name="Chun Li" userId="fb192bda-63e8-4901-b3ce-12f0f6201dcd" providerId="ADAL" clId="{46F27E5B-59F8-224C-9C37-3F36CCA419D4}" dt="2024-05-07T17:41:04.685" v="3121" actId="1076"/>
          <ac:picMkLst>
            <pc:docMk/>
            <pc:sldMk cId="1913413724" sldId="2845"/>
            <ac:picMk id="37" creationId="{058C70B1-7912-692A-954B-9ADF928BDB22}"/>
          </ac:picMkLst>
        </pc:picChg>
      </pc:sldChg>
      <pc:sldChg chg="addSp delSp modSp new mod ord">
        <pc:chgData name="Chun Li" userId="fb192bda-63e8-4901-b3ce-12f0f6201dcd" providerId="ADAL" clId="{46F27E5B-59F8-224C-9C37-3F36CCA419D4}" dt="2024-05-07T17:47:23.182" v="3245" actId="20578"/>
        <pc:sldMkLst>
          <pc:docMk/>
          <pc:sldMk cId="2408041700" sldId="2846"/>
        </pc:sldMkLst>
        <pc:spChg chg="mod">
          <ac:chgData name="Chun Li" userId="fb192bda-63e8-4901-b3ce-12f0f6201dcd" providerId="ADAL" clId="{46F27E5B-59F8-224C-9C37-3F36CCA419D4}" dt="2024-05-07T17:47:05.951" v="3242" actId="20577"/>
          <ac:spMkLst>
            <pc:docMk/>
            <pc:sldMk cId="2408041700" sldId="2846"/>
            <ac:spMk id="2" creationId="{2D31094A-8E7B-0014-6924-78E2E5E3EB62}"/>
          </ac:spMkLst>
        </pc:spChg>
        <pc:spChg chg="del mod">
          <ac:chgData name="Chun Li" userId="fb192bda-63e8-4901-b3ce-12f0f6201dcd" providerId="ADAL" clId="{46F27E5B-59F8-224C-9C37-3F36CCA419D4}" dt="2024-05-07T17:46:31.321" v="3218" actId="478"/>
          <ac:spMkLst>
            <pc:docMk/>
            <pc:sldMk cId="2408041700" sldId="2846"/>
            <ac:spMk id="3" creationId="{9575F340-76A2-C8A0-BA44-BA118E8AC13F}"/>
          </ac:spMkLst>
        </pc:spChg>
        <pc:spChg chg="add mod">
          <ac:chgData name="Chun Li" userId="fb192bda-63e8-4901-b3ce-12f0f6201dcd" providerId="ADAL" clId="{46F27E5B-59F8-224C-9C37-3F36CCA419D4}" dt="2024-05-07T17:46:55.429" v="3232" actId="1076"/>
          <ac:spMkLst>
            <pc:docMk/>
            <pc:sldMk cId="2408041700" sldId="2846"/>
            <ac:spMk id="11" creationId="{E1EA47E4-921E-27E5-288D-C34A2822AA49}"/>
          </ac:spMkLst>
        </pc:spChg>
        <pc:spChg chg="add mod">
          <ac:chgData name="Chun Li" userId="fb192bda-63e8-4901-b3ce-12f0f6201dcd" providerId="ADAL" clId="{46F27E5B-59F8-224C-9C37-3F36CCA419D4}" dt="2024-05-07T17:46:38.023" v="3220" actId="1076"/>
          <ac:spMkLst>
            <pc:docMk/>
            <pc:sldMk cId="2408041700" sldId="2846"/>
            <ac:spMk id="12" creationId="{2FE2623B-9647-E2A7-27B8-D9493E104C9B}"/>
          </ac:spMkLst>
        </pc:spChg>
        <pc:spChg chg="add del mod">
          <ac:chgData name="Chun Li" userId="fb192bda-63e8-4901-b3ce-12f0f6201dcd" providerId="ADAL" clId="{46F27E5B-59F8-224C-9C37-3F36CCA419D4}" dt="2024-05-07T17:46:33.366" v="3219" actId="478"/>
          <ac:spMkLst>
            <pc:docMk/>
            <pc:sldMk cId="2408041700" sldId="2846"/>
            <ac:spMk id="14" creationId="{8F5A84E2-17E8-DEA2-D81D-B12306BF0FF2}"/>
          </ac:spMkLst>
        </pc:spChg>
        <pc:spChg chg="add mod">
          <ac:chgData name="Chun Li" userId="fb192bda-63e8-4901-b3ce-12f0f6201dcd" providerId="ADAL" clId="{46F27E5B-59F8-224C-9C37-3F36CCA419D4}" dt="2024-05-07T17:46:43.064" v="3229" actId="20577"/>
          <ac:spMkLst>
            <pc:docMk/>
            <pc:sldMk cId="2408041700" sldId="2846"/>
            <ac:spMk id="15" creationId="{22644D70-8BB7-EFFA-7D58-276092D64B26}"/>
          </ac:spMkLst>
        </pc:spChg>
        <pc:picChg chg="add mod">
          <ac:chgData name="Chun Li" userId="fb192bda-63e8-4901-b3ce-12f0f6201dcd" providerId="ADAL" clId="{46F27E5B-59F8-224C-9C37-3F36CCA419D4}" dt="2024-05-07T17:46:49.084" v="3230" actId="1076"/>
          <ac:picMkLst>
            <pc:docMk/>
            <pc:sldMk cId="2408041700" sldId="2846"/>
            <ac:picMk id="5" creationId="{B9D8E013-682C-78A7-27D1-2B32E128078E}"/>
          </ac:picMkLst>
        </pc:picChg>
        <pc:picChg chg="add mod">
          <ac:chgData name="Chun Li" userId="fb192bda-63e8-4901-b3ce-12f0f6201dcd" providerId="ADAL" clId="{46F27E5B-59F8-224C-9C37-3F36CCA419D4}" dt="2024-05-07T17:46:49.084" v="3230" actId="1076"/>
          <ac:picMkLst>
            <pc:docMk/>
            <pc:sldMk cId="2408041700" sldId="2846"/>
            <ac:picMk id="7" creationId="{C7E5C997-A324-44E6-6FB9-225CB8CD64F7}"/>
          </ac:picMkLst>
        </pc:picChg>
        <pc:picChg chg="add mod">
          <ac:chgData name="Chun Li" userId="fb192bda-63e8-4901-b3ce-12f0f6201dcd" providerId="ADAL" clId="{46F27E5B-59F8-224C-9C37-3F36CCA419D4}" dt="2024-05-07T17:46:52.723" v="3231" actId="1076"/>
          <ac:picMkLst>
            <pc:docMk/>
            <pc:sldMk cId="2408041700" sldId="2846"/>
            <ac:picMk id="9" creationId="{EA306704-1EDE-8D72-0BE6-DDA224AF662B}"/>
          </ac:picMkLst>
        </pc:picChg>
      </pc:sldChg>
      <pc:sldChg chg="addSp delSp modSp new mod">
        <pc:chgData name="Chun Li" userId="fb192bda-63e8-4901-b3ce-12f0f6201dcd" providerId="ADAL" clId="{46F27E5B-59F8-224C-9C37-3F36CCA419D4}" dt="2024-05-07T17:28:31.291" v="3049" actId="478"/>
        <pc:sldMkLst>
          <pc:docMk/>
          <pc:sldMk cId="4287270047" sldId="2847"/>
        </pc:sldMkLst>
        <pc:spChg chg="del">
          <ac:chgData name="Chun Li" userId="fb192bda-63e8-4901-b3ce-12f0f6201dcd" providerId="ADAL" clId="{46F27E5B-59F8-224C-9C37-3F36CCA419D4}" dt="2024-05-07T16:55:14.390" v="2918" actId="478"/>
          <ac:spMkLst>
            <pc:docMk/>
            <pc:sldMk cId="4287270047" sldId="2847"/>
            <ac:spMk id="2" creationId="{F938626A-36C8-5A7D-7A24-4DBCAC803438}"/>
          </ac:spMkLst>
        </pc:spChg>
        <pc:spChg chg="del">
          <ac:chgData name="Chun Li" userId="fb192bda-63e8-4901-b3ce-12f0f6201dcd" providerId="ADAL" clId="{46F27E5B-59F8-224C-9C37-3F36CCA419D4}" dt="2024-05-07T16:55:13.680" v="2917" actId="478"/>
          <ac:spMkLst>
            <pc:docMk/>
            <pc:sldMk cId="4287270047" sldId="2847"/>
            <ac:spMk id="3" creationId="{D56816EC-936A-6A41-81FB-D443D0131C58}"/>
          </ac:spMkLst>
        </pc:spChg>
        <pc:spChg chg="add del">
          <ac:chgData name="Chun Li" userId="fb192bda-63e8-4901-b3ce-12f0f6201dcd" providerId="ADAL" clId="{46F27E5B-59F8-224C-9C37-3F36CCA419D4}" dt="2024-05-07T16:55:10.412" v="2916" actId="22"/>
          <ac:spMkLst>
            <pc:docMk/>
            <pc:sldMk cId="4287270047" sldId="2847"/>
            <ac:spMk id="5" creationId="{C9381C46-B6AE-7256-9E1D-F3E3044118DC}"/>
          </ac:spMkLst>
        </pc:spChg>
        <pc:spChg chg="add mod">
          <ac:chgData name="Chun Li" userId="fb192bda-63e8-4901-b3ce-12f0f6201dcd" providerId="ADAL" clId="{46F27E5B-59F8-224C-9C37-3F36CCA419D4}" dt="2024-05-07T16:59:08.606" v="2933" actId="1076"/>
          <ac:spMkLst>
            <pc:docMk/>
            <pc:sldMk cId="4287270047" sldId="2847"/>
            <ac:spMk id="16" creationId="{FFB1E7C6-23F8-5944-3E0B-8A0AF1134D48}"/>
          </ac:spMkLst>
        </pc:spChg>
        <pc:spChg chg="add mod">
          <ac:chgData name="Chun Li" userId="fb192bda-63e8-4901-b3ce-12f0f6201dcd" providerId="ADAL" clId="{46F27E5B-59F8-224C-9C37-3F36CCA419D4}" dt="2024-05-07T16:59:08.606" v="2933" actId="1076"/>
          <ac:spMkLst>
            <pc:docMk/>
            <pc:sldMk cId="4287270047" sldId="2847"/>
            <ac:spMk id="17" creationId="{2D4EE33B-3C08-8659-BACA-A7CDA3884786}"/>
          </ac:spMkLst>
        </pc:spChg>
        <pc:spChg chg="add mod">
          <ac:chgData name="Chun Li" userId="fb192bda-63e8-4901-b3ce-12f0f6201dcd" providerId="ADAL" clId="{46F27E5B-59F8-224C-9C37-3F36CCA419D4}" dt="2024-05-07T16:59:08.606" v="2933" actId="1076"/>
          <ac:spMkLst>
            <pc:docMk/>
            <pc:sldMk cId="4287270047" sldId="2847"/>
            <ac:spMk id="18" creationId="{06C25B47-BBCF-20A1-9FEE-E4A24B43B391}"/>
          </ac:spMkLst>
        </pc:spChg>
        <pc:spChg chg="add mod">
          <ac:chgData name="Chun Li" userId="fb192bda-63e8-4901-b3ce-12f0f6201dcd" providerId="ADAL" clId="{46F27E5B-59F8-224C-9C37-3F36CCA419D4}" dt="2024-05-07T16:59:08.606" v="2933" actId="1076"/>
          <ac:spMkLst>
            <pc:docMk/>
            <pc:sldMk cId="4287270047" sldId="2847"/>
            <ac:spMk id="19" creationId="{0EB853BB-1888-2A7E-EEAC-B455D30A6693}"/>
          </ac:spMkLst>
        </pc:spChg>
        <pc:spChg chg="add mod">
          <ac:chgData name="Chun Li" userId="fb192bda-63e8-4901-b3ce-12f0f6201dcd" providerId="ADAL" clId="{46F27E5B-59F8-224C-9C37-3F36CCA419D4}" dt="2024-05-07T17:00:28.756" v="2956" actId="20577"/>
          <ac:spMkLst>
            <pc:docMk/>
            <pc:sldMk cId="4287270047" sldId="2847"/>
            <ac:spMk id="20" creationId="{DF2E82D1-6DFC-95A2-BEA9-25368861EABD}"/>
          </ac:spMkLst>
        </pc:spChg>
        <pc:spChg chg="add mod">
          <ac:chgData name="Chun Li" userId="fb192bda-63e8-4901-b3ce-12f0f6201dcd" providerId="ADAL" clId="{46F27E5B-59F8-224C-9C37-3F36CCA419D4}" dt="2024-05-07T17:12:00.106" v="2957"/>
          <ac:spMkLst>
            <pc:docMk/>
            <pc:sldMk cId="4287270047" sldId="2847"/>
            <ac:spMk id="21" creationId="{22F22A54-2D7F-430E-F8DE-313AACAA3591}"/>
          </ac:spMkLst>
        </pc:spChg>
        <pc:spChg chg="add mod">
          <ac:chgData name="Chun Li" userId="fb192bda-63e8-4901-b3ce-12f0f6201dcd" providerId="ADAL" clId="{46F27E5B-59F8-224C-9C37-3F36CCA419D4}" dt="2024-05-07T17:15:41.837" v="2975" actId="20577"/>
          <ac:spMkLst>
            <pc:docMk/>
            <pc:sldMk cId="4287270047" sldId="2847"/>
            <ac:spMk id="25" creationId="{C7E3BE3C-B00F-017B-F362-7A608EA8AEAE}"/>
          </ac:spMkLst>
        </pc:spChg>
        <pc:spChg chg="add mod">
          <ac:chgData name="Chun Li" userId="fb192bda-63e8-4901-b3ce-12f0f6201dcd" providerId="ADAL" clId="{46F27E5B-59F8-224C-9C37-3F36CCA419D4}" dt="2024-05-07T17:17:30.682" v="2984" actId="20577"/>
          <ac:spMkLst>
            <pc:docMk/>
            <pc:sldMk cId="4287270047" sldId="2847"/>
            <ac:spMk id="26" creationId="{B7F6C741-77AC-48CC-143C-4F5F6BF96B0B}"/>
          </ac:spMkLst>
        </pc:spChg>
        <pc:spChg chg="add del mod">
          <ac:chgData name="Chun Li" userId="fb192bda-63e8-4901-b3ce-12f0f6201dcd" providerId="ADAL" clId="{46F27E5B-59F8-224C-9C37-3F36CCA419D4}" dt="2024-05-07T17:28:31.291" v="3049" actId="478"/>
          <ac:spMkLst>
            <pc:docMk/>
            <pc:sldMk cId="4287270047" sldId="2847"/>
            <ac:spMk id="27" creationId="{F37DE7EE-A19A-9AD5-6111-E12F7A8E1FEC}"/>
          </ac:spMkLst>
        </pc:spChg>
        <pc:picChg chg="add mod">
          <ac:chgData name="Chun Li" userId="fb192bda-63e8-4901-b3ce-12f0f6201dcd" providerId="ADAL" clId="{46F27E5B-59F8-224C-9C37-3F36CCA419D4}" dt="2024-05-07T16:59:27.343" v="2936" actId="1076"/>
          <ac:picMkLst>
            <pc:docMk/>
            <pc:sldMk cId="4287270047" sldId="2847"/>
            <ac:picMk id="7" creationId="{E23D0467-5EAC-D24B-F21C-117F1DD94258}"/>
          </ac:picMkLst>
        </pc:picChg>
        <pc:picChg chg="add mod">
          <ac:chgData name="Chun Li" userId="fb192bda-63e8-4901-b3ce-12f0f6201dcd" providerId="ADAL" clId="{46F27E5B-59F8-224C-9C37-3F36CCA419D4}" dt="2024-05-07T16:59:14.363" v="2934" actId="1076"/>
          <ac:picMkLst>
            <pc:docMk/>
            <pc:sldMk cId="4287270047" sldId="2847"/>
            <ac:picMk id="9" creationId="{0E9B2D32-398A-E583-9D40-6E7D3016AE00}"/>
          </ac:picMkLst>
        </pc:picChg>
        <pc:picChg chg="add del mod">
          <ac:chgData name="Chun Li" userId="fb192bda-63e8-4901-b3ce-12f0f6201dcd" providerId="ADAL" clId="{46F27E5B-59F8-224C-9C37-3F36CCA419D4}" dt="2024-05-07T16:59:33.365" v="2937" actId="21"/>
          <ac:picMkLst>
            <pc:docMk/>
            <pc:sldMk cId="4287270047" sldId="2847"/>
            <ac:picMk id="11" creationId="{2BF28A38-4BD3-B49D-A207-DB80EBAEAA03}"/>
          </ac:picMkLst>
        </pc:picChg>
        <pc:picChg chg="add mod">
          <ac:chgData name="Chun Li" userId="fb192bda-63e8-4901-b3ce-12f0f6201dcd" providerId="ADAL" clId="{46F27E5B-59F8-224C-9C37-3F36CCA419D4}" dt="2024-05-07T16:59:14.363" v="2934" actId="1076"/>
          <ac:picMkLst>
            <pc:docMk/>
            <pc:sldMk cId="4287270047" sldId="2847"/>
            <ac:picMk id="13" creationId="{1BC33988-A8DC-CB89-96D7-485D2EBB5488}"/>
          </ac:picMkLst>
        </pc:picChg>
        <pc:picChg chg="add mod">
          <ac:chgData name="Chun Li" userId="fb192bda-63e8-4901-b3ce-12f0f6201dcd" providerId="ADAL" clId="{46F27E5B-59F8-224C-9C37-3F36CCA419D4}" dt="2024-05-07T16:58:14.187" v="2924" actId="1076"/>
          <ac:picMkLst>
            <pc:docMk/>
            <pc:sldMk cId="4287270047" sldId="2847"/>
            <ac:picMk id="15" creationId="{CA9D982A-CB8A-1915-C264-59DE98C9481E}"/>
          </ac:picMkLst>
        </pc:picChg>
        <pc:picChg chg="add mod">
          <ac:chgData name="Chun Li" userId="fb192bda-63e8-4901-b3ce-12f0f6201dcd" providerId="ADAL" clId="{46F27E5B-59F8-224C-9C37-3F36CCA419D4}" dt="2024-05-07T17:15:36.401" v="2973" actId="1076"/>
          <ac:picMkLst>
            <pc:docMk/>
            <pc:sldMk cId="4287270047" sldId="2847"/>
            <ac:picMk id="22" creationId="{8948DFDE-717B-1290-02E1-77733E987F4C}"/>
          </ac:picMkLst>
        </pc:picChg>
        <pc:picChg chg="add mod">
          <ac:chgData name="Chun Li" userId="fb192bda-63e8-4901-b3ce-12f0f6201dcd" providerId="ADAL" clId="{46F27E5B-59F8-224C-9C37-3F36CCA419D4}" dt="2024-05-07T17:15:08.499" v="2972" actId="1076"/>
          <ac:picMkLst>
            <pc:docMk/>
            <pc:sldMk cId="4287270047" sldId="2847"/>
            <ac:picMk id="23" creationId="{F4CF0300-E922-2B32-BF8A-B18F8655BB4E}"/>
          </ac:picMkLst>
        </pc:picChg>
        <pc:picChg chg="add mod">
          <ac:chgData name="Chun Li" userId="fb192bda-63e8-4901-b3ce-12f0f6201dcd" providerId="ADAL" clId="{46F27E5B-59F8-224C-9C37-3F36CCA419D4}" dt="2024-05-07T17:14:52.985" v="2971" actId="1076"/>
          <ac:picMkLst>
            <pc:docMk/>
            <pc:sldMk cId="4287270047" sldId="2847"/>
            <ac:picMk id="24" creationId="{A0E762AE-D2A2-BCC6-168D-B2C6A91CA42A}"/>
          </ac:picMkLst>
        </pc:picChg>
      </pc:sldChg>
      <pc:sldChg chg="addSp delSp modSp new mod">
        <pc:chgData name="Chun Li" userId="fb192bda-63e8-4901-b3ce-12f0f6201dcd" providerId="ADAL" clId="{46F27E5B-59F8-224C-9C37-3F36CCA419D4}" dt="2024-05-07T17:38:32.150" v="3114" actId="20577"/>
        <pc:sldMkLst>
          <pc:docMk/>
          <pc:sldMk cId="1015846169" sldId="2848"/>
        </pc:sldMkLst>
        <pc:spChg chg="del">
          <ac:chgData name="Chun Li" userId="fb192bda-63e8-4901-b3ce-12f0f6201dcd" providerId="ADAL" clId="{46F27E5B-59F8-224C-9C37-3F36CCA419D4}" dt="2024-05-07T17:31:19.942" v="3066" actId="478"/>
          <ac:spMkLst>
            <pc:docMk/>
            <pc:sldMk cId="1015846169" sldId="2848"/>
            <ac:spMk id="2" creationId="{2ED162D1-AA27-E545-8CFB-8E8C6F3BB20B}"/>
          </ac:spMkLst>
        </pc:spChg>
        <pc:spChg chg="del">
          <ac:chgData name="Chun Li" userId="fb192bda-63e8-4901-b3ce-12f0f6201dcd" providerId="ADAL" clId="{46F27E5B-59F8-224C-9C37-3F36CCA419D4}" dt="2024-05-07T17:31:18.128" v="3065" actId="478"/>
          <ac:spMkLst>
            <pc:docMk/>
            <pc:sldMk cId="1015846169" sldId="2848"/>
            <ac:spMk id="3" creationId="{67BBAF0E-4871-E187-2F99-0FD58BC42799}"/>
          </ac:spMkLst>
        </pc:spChg>
        <pc:spChg chg="add mod">
          <ac:chgData name="Chun Li" userId="fb192bda-63e8-4901-b3ce-12f0f6201dcd" providerId="ADAL" clId="{46F27E5B-59F8-224C-9C37-3F36CCA419D4}" dt="2024-05-07T17:33:24.900" v="3076" actId="1076"/>
          <ac:spMkLst>
            <pc:docMk/>
            <pc:sldMk cId="1015846169" sldId="2848"/>
            <ac:spMk id="8" creationId="{2442D34D-800E-E7F8-02D8-0DD27547960B}"/>
          </ac:spMkLst>
        </pc:spChg>
        <pc:spChg chg="add mod">
          <ac:chgData name="Chun Li" userId="fb192bda-63e8-4901-b3ce-12f0f6201dcd" providerId="ADAL" clId="{46F27E5B-59F8-224C-9C37-3F36CCA419D4}" dt="2024-05-07T17:33:39.296" v="3080" actId="1076"/>
          <ac:spMkLst>
            <pc:docMk/>
            <pc:sldMk cId="1015846169" sldId="2848"/>
            <ac:spMk id="9" creationId="{59E6DAD9-C434-B4C4-2F67-79FB411C6B2D}"/>
          </ac:spMkLst>
        </pc:spChg>
        <pc:spChg chg="add mod">
          <ac:chgData name="Chun Li" userId="fb192bda-63e8-4901-b3ce-12f0f6201dcd" providerId="ADAL" clId="{46F27E5B-59F8-224C-9C37-3F36CCA419D4}" dt="2024-05-07T17:33:37.440" v="3079" actId="1076"/>
          <ac:spMkLst>
            <pc:docMk/>
            <pc:sldMk cId="1015846169" sldId="2848"/>
            <ac:spMk id="10" creationId="{D108D070-1586-42FB-065C-AEBD7D0C434C}"/>
          </ac:spMkLst>
        </pc:spChg>
        <pc:spChg chg="add mod">
          <ac:chgData name="Chun Li" userId="fb192bda-63e8-4901-b3ce-12f0f6201dcd" providerId="ADAL" clId="{46F27E5B-59F8-224C-9C37-3F36CCA419D4}" dt="2024-05-07T17:33:24.900" v="3076" actId="1076"/>
          <ac:spMkLst>
            <pc:docMk/>
            <pc:sldMk cId="1015846169" sldId="2848"/>
            <ac:spMk id="11" creationId="{4EDE72A5-8C43-B4F3-685C-ED43EFF0F10B}"/>
          </ac:spMkLst>
        </pc:spChg>
        <pc:spChg chg="add mod">
          <ac:chgData name="Chun Li" userId="fb192bda-63e8-4901-b3ce-12f0f6201dcd" providerId="ADAL" clId="{46F27E5B-59F8-224C-9C37-3F36CCA419D4}" dt="2024-05-07T17:33:24.900" v="3076" actId="1076"/>
          <ac:spMkLst>
            <pc:docMk/>
            <pc:sldMk cId="1015846169" sldId="2848"/>
            <ac:spMk id="12" creationId="{73DB23FD-B6FA-FC52-1403-1C66D253652C}"/>
          </ac:spMkLst>
        </pc:spChg>
        <pc:spChg chg="add mod">
          <ac:chgData name="Chun Li" userId="fb192bda-63e8-4901-b3ce-12f0f6201dcd" providerId="ADAL" clId="{46F27E5B-59F8-224C-9C37-3F36CCA419D4}" dt="2024-05-07T17:33:24.900" v="3076" actId="1076"/>
          <ac:spMkLst>
            <pc:docMk/>
            <pc:sldMk cId="1015846169" sldId="2848"/>
            <ac:spMk id="13" creationId="{8465A067-FAA7-452F-638F-809AA92EAAA7}"/>
          </ac:spMkLst>
        </pc:spChg>
        <pc:spChg chg="add mod">
          <ac:chgData name="Chun Li" userId="fb192bda-63e8-4901-b3ce-12f0f6201dcd" providerId="ADAL" clId="{46F27E5B-59F8-224C-9C37-3F36CCA419D4}" dt="2024-05-07T17:38:32.150" v="3114" actId="20577"/>
          <ac:spMkLst>
            <pc:docMk/>
            <pc:sldMk cId="1015846169" sldId="2848"/>
            <ac:spMk id="26" creationId="{8331A36B-FCD4-C378-5D63-A26F06886045}"/>
          </ac:spMkLst>
        </pc:spChg>
        <pc:picChg chg="add mod">
          <ac:chgData name="Chun Li" userId="fb192bda-63e8-4901-b3ce-12f0f6201dcd" providerId="ADAL" clId="{46F27E5B-59F8-224C-9C37-3F36CCA419D4}" dt="2024-05-07T17:33:35.321" v="3078" actId="1076"/>
          <ac:picMkLst>
            <pc:docMk/>
            <pc:sldMk cId="1015846169" sldId="2848"/>
            <ac:picMk id="5" creationId="{98713FEF-DF51-5669-7E89-70E97A4F2514}"/>
          </ac:picMkLst>
        </pc:picChg>
        <pc:picChg chg="add mod">
          <ac:chgData name="Chun Li" userId="fb192bda-63e8-4901-b3ce-12f0f6201dcd" providerId="ADAL" clId="{46F27E5B-59F8-224C-9C37-3F36CCA419D4}" dt="2024-05-07T17:33:33.199" v="3077" actId="1076"/>
          <ac:picMkLst>
            <pc:docMk/>
            <pc:sldMk cId="1015846169" sldId="2848"/>
            <ac:picMk id="7" creationId="{D6E21FAA-76B0-5726-805F-F23006C1444E}"/>
          </ac:picMkLst>
        </pc:picChg>
        <pc:picChg chg="add mod">
          <ac:chgData name="Chun Li" userId="fb192bda-63e8-4901-b3ce-12f0f6201dcd" providerId="ADAL" clId="{46F27E5B-59F8-224C-9C37-3F36CCA419D4}" dt="2024-05-07T17:34:02.187" v="3083" actId="1076"/>
          <ac:picMkLst>
            <pc:docMk/>
            <pc:sldMk cId="1015846169" sldId="2848"/>
            <ac:picMk id="15" creationId="{76FFABD3-067B-32D4-BB6C-0C77B3B5DEA9}"/>
          </ac:picMkLst>
        </pc:picChg>
        <pc:picChg chg="add mod">
          <ac:chgData name="Chun Li" userId="fb192bda-63e8-4901-b3ce-12f0f6201dcd" providerId="ADAL" clId="{46F27E5B-59F8-224C-9C37-3F36CCA419D4}" dt="2024-05-07T17:38:21.368" v="3094" actId="1076"/>
          <ac:picMkLst>
            <pc:docMk/>
            <pc:sldMk cId="1015846169" sldId="2848"/>
            <ac:picMk id="17" creationId="{B0D95F0F-A1EC-D5A8-353F-D36138C7E75C}"/>
          </ac:picMkLst>
        </pc:picChg>
        <pc:picChg chg="add mod">
          <ac:chgData name="Chun Li" userId="fb192bda-63e8-4901-b3ce-12f0f6201dcd" providerId="ADAL" clId="{46F27E5B-59F8-224C-9C37-3F36CCA419D4}" dt="2024-05-07T17:38:21.368" v="3094" actId="1076"/>
          <ac:picMkLst>
            <pc:docMk/>
            <pc:sldMk cId="1015846169" sldId="2848"/>
            <ac:picMk id="19" creationId="{87334843-454B-DA9A-D5C4-F084877BC6E3}"/>
          </ac:picMkLst>
        </pc:picChg>
        <pc:picChg chg="add mod">
          <ac:chgData name="Chun Li" userId="fb192bda-63e8-4901-b3ce-12f0f6201dcd" providerId="ADAL" clId="{46F27E5B-59F8-224C-9C37-3F36CCA419D4}" dt="2024-05-07T17:38:21.368" v="3094" actId="1076"/>
          <ac:picMkLst>
            <pc:docMk/>
            <pc:sldMk cId="1015846169" sldId="2848"/>
            <ac:picMk id="21" creationId="{E9104525-F03D-FA73-0B4E-1D1465A20CB8}"/>
          </ac:picMkLst>
        </pc:picChg>
        <pc:picChg chg="add mod">
          <ac:chgData name="Chun Li" userId="fb192bda-63e8-4901-b3ce-12f0f6201dcd" providerId="ADAL" clId="{46F27E5B-59F8-224C-9C37-3F36CCA419D4}" dt="2024-05-07T17:38:21.368" v="3094" actId="1076"/>
          <ac:picMkLst>
            <pc:docMk/>
            <pc:sldMk cId="1015846169" sldId="2848"/>
            <ac:picMk id="23" creationId="{9AA219EF-679D-FEFA-7809-08232A284B10}"/>
          </ac:picMkLst>
        </pc:picChg>
        <pc:picChg chg="add del mod">
          <ac:chgData name="Chun Li" userId="fb192bda-63e8-4901-b3ce-12f0f6201dcd" providerId="ADAL" clId="{46F27E5B-59F8-224C-9C37-3F36CCA419D4}" dt="2024-05-07T17:37:36.257" v="3087" actId="478"/>
          <ac:picMkLst>
            <pc:docMk/>
            <pc:sldMk cId="1015846169" sldId="2848"/>
            <ac:picMk id="25" creationId="{B81D238D-9BCE-D02D-763A-A5630894A89E}"/>
          </ac:picMkLst>
        </pc:picChg>
      </pc:sldChg>
      <pc:sldChg chg="addSp delSp modSp new mod ord">
        <pc:chgData name="Chun Li" userId="fb192bda-63e8-4901-b3ce-12f0f6201dcd" providerId="ADAL" clId="{46F27E5B-59F8-224C-9C37-3F36CCA419D4}" dt="2024-05-08T14:50:33.685" v="3368" actId="1076"/>
        <pc:sldMkLst>
          <pc:docMk/>
          <pc:sldMk cId="1221110763" sldId="2849"/>
        </pc:sldMkLst>
        <pc:spChg chg="del">
          <ac:chgData name="Chun Li" userId="fb192bda-63e8-4901-b3ce-12f0f6201dcd" providerId="ADAL" clId="{46F27E5B-59F8-224C-9C37-3F36CCA419D4}" dt="2024-05-07T17:47:40.107" v="3248" actId="478"/>
          <ac:spMkLst>
            <pc:docMk/>
            <pc:sldMk cId="1221110763" sldId="2849"/>
            <ac:spMk id="2" creationId="{561447D6-3B2D-813E-BFC9-00988B21682D}"/>
          </ac:spMkLst>
        </pc:spChg>
        <pc:spChg chg="del mod">
          <ac:chgData name="Chun Li" userId="fb192bda-63e8-4901-b3ce-12f0f6201dcd" providerId="ADAL" clId="{46F27E5B-59F8-224C-9C37-3F36CCA419D4}" dt="2024-05-07T17:47:38.716" v="3247" actId="478"/>
          <ac:spMkLst>
            <pc:docMk/>
            <pc:sldMk cId="1221110763" sldId="2849"/>
            <ac:spMk id="3" creationId="{F240E7EF-1BE6-FA01-72E7-0A9157662EA4}"/>
          </ac:spMkLst>
        </pc:spChg>
        <pc:spChg chg="add mod">
          <ac:chgData name="Chun Li" userId="fb192bda-63e8-4901-b3ce-12f0f6201dcd" providerId="ADAL" clId="{46F27E5B-59F8-224C-9C37-3F36CCA419D4}" dt="2024-05-08T14:39:34.965" v="3260"/>
          <ac:spMkLst>
            <pc:docMk/>
            <pc:sldMk cId="1221110763" sldId="2849"/>
            <ac:spMk id="4" creationId="{4347C3D4-2182-0378-8419-9ADEF7D74277}"/>
          </ac:spMkLst>
        </pc:spChg>
        <pc:spChg chg="add mod">
          <ac:chgData name="Chun Li" userId="fb192bda-63e8-4901-b3ce-12f0f6201dcd" providerId="ADAL" clId="{46F27E5B-59F8-224C-9C37-3F36CCA419D4}" dt="2024-05-08T14:39:34.965" v="3260"/>
          <ac:spMkLst>
            <pc:docMk/>
            <pc:sldMk cId="1221110763" sldId="2849"/>
            <ac:spMk id="5" creationId="{FDE694BD-32C6-2BD1-9219-A26AB7ECEDA7}"/>
          </ac:spMkLst>
        </pc:spChg>
        <pc:spChg chg="add mod">
          <ac:chgData name="Chun Li" userId="fb192bda-63e8-4901-b3ce-12f0f6201dcd" providerId="ADAL" clId="{46F27E5B-59F8-224C-9C37-3F36CCA419D4}" dt="2024-05-08T14:39:34.965" v="3260"/>
          <ac:spMkLst>
            <pc:docMk/>
            <pc:sldMk cId="1221110763" sldId="2849"/>
            <ac:spMk id="6" creationId="{526C379F-F9DA-9ADD-C57E-6CA2AAC183E4}"/>
          </ac:spMkLst>
        </pc:spChg>
        <pc:spChg chg="add mod">
          <ac:chgData name="Chun Li" userId="fb192bda-63e8-4901-b3ce-12f0f6201dcd" providerId="ADAL" clId="{46F27E5B-59F8-224C-9C37-3F36CCA419D4}" dt="2024-05-08T14:39:34.965" v="3260"/>
          <ac:spMkLst>
            <pc:docMk/>
            <pc:sldMk cId="1221110763" sldId="2849"/>
            <ac:spMk id="7" creationId="{A28122B5-7EB0-1224-D6B1-5358B20EFF56}"/>
          </ac:spMkLst>
        </pc:spChg>
        <pc:spChg chg="add mod">
          <ac:chgData name="Chun Li" userId="fb192bda-63e8-4901-b3ce-12f0f6201dcd" providerId="ADAL" clId="{46F27E5B-59F8-224C-9C37-3F36CCA419D4}" dt="2024-05-08T14:39:40.143" v="3278" actId="20577"/>
          <ac:spMkLst>
            <pc:docMk/>
            <pc:sldMk cId="1221110763" sldId="2849"/>
            <ac:spMk id="8" creationId="{1A767525-FBB5-D022-6BE9-074A60F5058D}"/>
          </ac:spMkLst>
        </pc:spChg>
        <pc:spChg chg="add mod">
          <ac:chgData name="Chun Li" userId="fb192bda-63e8-4901-b3ce-12f0f6201dcd" providerId="ADAL" clId="{46F27E5B-59F8-224C-9C37-3F36CCA419D4}" dt="2024-05-08T14:39:34.965" v="3260"/>
          <ac:spMkLst>
            <pc:docMk/>
            <pc:sldMk cId="1221110763" sldId="2849"/>
            <ac:spMk id="9" creationId="{3BFAE73C-9631-4E7D-01D3-095BC3FD26D2}"/>
          </ac:spMkLst>
        </pc:spChg>
        <pc:picChg chg="add mod">
          <ac:chgData name="Chun Li" userId="fb192bda-63e8-4901-b3ce-12f0f6201dcd" providerId="ADAL" clId="{46F27E5B-59F8-224C-9C37-3F36CCA419D4}" dt="2024-05-08T14:50:33.685" v="3368" actId="1076"/>
          <ac:picMkLst>
            <pc:docMk/>
            <pc:sldMk cId="1221110763" sldId="2849"/>
            <ac:picMk id="11" creationId="{0F9427C8-57F6-F696-D001-E807F93E4EF9}"/>
          </ac:picMkLst>
        </pc:picChg>
        <pc:picChg chg="add mod">
          <ac:chgData name="Chun Li" userId="fb192bda-63e8-4901-b3ce-12f0f6201dcd" providerId="ADAL" clId="{46F27E5B-59F8-224C-9C37-3F36CCA419D4}" dt="2024-05-08T14:50:30.223" v="3367" actId="1076"/>
          <ac:picMkLst>
            <pc:docMk/>
            <pc:sldMk cId="1221110763" sldId="2849"/>
            <ac:picMk id="13" creationId="{82CFBC1B-9BE5-7430-0FD6-E4A326854458}"/>
          </ac:picMkLst>
        </pc:picChg>
        <pc:picChg chg="add mod">
          <ac:chgData name="Chun Li" userId="fb192bda-63e8-4901-b3ce-12f0f6201dcd" providerId="ADAL" clId="{46F27E5B-59F8-224C-9C37-3F36CCA419D4}" dt="2024-05-08T14:50:27.645" v="3366" actId="1076"/>
          <ac:picMkLst>
            <pc:docMk/>
            <pc:sldMk cId="1221110763" sldId="2849"/>
            <ac:picMk id="15" creationId="{32B707A6-74EB-F080-CD6C-08A40B3A61EB}"/>
          </ac:picMkLst>
        </pc:picChg>
        <pc:picChg chg="add mod">
          <ac:chgData name="Chun Li" userId="fb192bda-63e8-4901-b3ce-12f0f6201dcd" providerId="ADAL" clId="{46F27E5B-59F8-224C-9C37-3F36CCA419D4}" dt="2024-05-08T14:50:22.419" v="3365" actId="1076"/>
          <ac:picMkLst>
            <pc:docMk/>
            <pc:sldMk cId="1221110763" sldId="2849"/>
            <ac:picMk id="17" creationId="{738C427B-7113-ACBB-D045-344591B4BD74}"/>
          </ac:picMkLst>
        </pc:picChg>
        <pc:picChg chg="add mod">
          <ac:chgData name="Chun Li" userId="fb192bda-63e8-4901-b3ce-12f0f6201dcd" providerId="ADAL" clId="{46F27E5B-59F8-224C-9C37-3F36CCA419D4}" dt="2024-05-08T14:50:15.630" v="3364" actId="1076"/>
          <ac:picMkLst>
            <pc:docMk/>
            <pc:sldMk cId="1221110763" sldId="2849"/>
            <ac:picMk id="19" creationId="{EE3CE67F-CDAF-D73D-A4FF-0666CA47BE90}"/>
          </ac:picMkLst>
        </pc:picChg>
      </pc:sldChg>
      <pc:sldChg chg="addSp delSp modSp new del mod">
        <pc:chgData name="Chun Li" userId="fb192bda-63e8-4901-b3ce-12f0f6201dcd" providerId="ADAL" clId="{46F27E5B-59F8-224C-9C37-3F36CCA419D4}" dt="2024-05-07T17:47:10.905" v="3243" actId="2696"/>
        <pc:sldMkLst>
          <pc:docMk/>
          <pc:sldMk cId="3304636481" sldId="2850"/>
        </pc:sldMkLst>
        <pc:picChg chg="add del mod">
          <ac:chgData name="Chun Li" userId="fb192bda-63e8-4901-b3ce-12f0f6201dcd" providerId="ADAL" clId="{46F27E5B-59F8-224C-9C37-3F36CCA419D4}" dt="2024-05-07T17:44:51.243" v="3139" actId="21"/>
          <ac:picMkLst>
            <pc:docMk/>
            <pc:sldMk cId="3304636481" sldId="2850"/>
            <ac:picMk id="5" creationId="{29B9A9FE-C5D4-82F8-645D-E31E8B328716}"/>
          </ac:picMkLst>
        </pc:picChg>
      </pc:sldChg>
      <pc:sldChg chg="addSp modSp add mod">
        <pc:chgData name="Chun Li" userId="fb192bda-63e8-4901-b3ce-12f0f6201dcd" providerId="ADAL" clId="{46F27E5B-59F8-224C-9C37-3F36CCA419D4}" dt="2024-05-08T14:49:32.066" v="3361" actId="20577"/>
        <pc:sldMkLst>
          <pc:docMk/>
          <pc:sldMk cId="3485282080" sldId="2850"/>
        </pc:sldMkLst>
        <pc:spChg chg="add mod">
          <ac:chgData name="Chun Li" userId="fb192bda-63e8-4901-b3ce-12f0f6201dcd" providerId="ADAL" clId="{46F27E5B-59F8-224C-9C37-3F36CCA419D4}" dt="2024-05-08T14:42:51.367" v="3355" actId="20577"/>
          <ac:spMkLst>
            <pc:docMk/>
            <pc:sldMk cId="3485282080" sldId="2850"/>
            <ac:spMk id="3" creationId="{93961058-1B5B-76EF-8252-F28567E12A14}"/>
          </ac:spMkLst>
        </pc:spChg>
        <pc:graphicFrameChg chg="add mod modGraphic">
          <ac:chgData name="Chun Li" userId="fb192bda-63e8-4901-b3ce-12f0f6201dcd" providerId="ADAL" clId="{46F27E5B-59F8-224C-9C37-3F36CCA419D4}" dt="2024-05-08T14:49:32.066" v="3361" actId="20577"/>
          <ac:graphicFrameMkLst>
            <pc:docMk/>
            <pc:sldMk cId="3485282080" sldId="2850"/>
            <ac:graphicFrameMk id="2" creationId="{D560F294-8D52-368A-2110-212E4833DAFE}"/>
          </ac:graphicFrameMkLst>
        </pc:graphicFrameChg>
      </pc:sldChg>
      <pc:sldChg chg="addSp delSp modSp add mod ord">
        <pc:chgData name="Chun Li" userId="fb192bda-63e8-4901-b3ce-12f0f6201dcd" providerId="ADAL" clId="{46F27E5B-59F8-224C-9C37-3F36CCA419D4}" dt="2024-05-08T15:50:12.302" v="3763" actId="20577"/>
        <pc:sldMkLst>
          <pc:docMk/>
          <pc:sldMk cId="3578168179" sldId="2851"/>
        </pc:sldMkLst>
        <pc:spChg chg="add mod">
          <ac:chgData name="Chun Li" userId="fb192bda-63e8-4901-b3ce-12f0f6201dcd" providerId="ADAL" clId="{46F27E5B-59F8-224C-9C37-3F36CCA419D4}" dt="2024-05-08T15:34:50.985" v="3550" actId="1076"/>
          <ac:spMkLst>
            <pc:docMk/>
            <pc:sldMk cId="3578168179" sldId="2851"/>
            <ac:spMk id="8" creationId="{BCEFD47E-FBEE-BB12-C494-5FF18F11F0AB}"/>
          </ac:spMkLst>
        </pc:spChg>
        <pc:spChg chg="add mod">
          <ac:chgData name="Chun Li" userId="fb192bda-63e8-4901-b3ce-12f0f6201dcd" providerId="ADAL" clId="{46F27E5B-59F8-224C-9C37-3F36CCA419D4}" dt="2024-05-08T15:03:26.681" v="3466" actId="1036"/>
          <ac:spMkLst>
            <pc:docMk/>
            <pc:sldMk cId="3578168179" sldId="2851"/>
            <ac:spMk id="9" creationId="{E4FC7A90-12EB-D030-9711-84D751443395}"/>
          </ac:spMkLst>
        </pc:spChg>
        <pc:spChg chg="add mod">
          <ac:chgData name="Chun Li" userId="fb192bda-63e8-4901-b3ce-12f0f6201dcd" providerId="ADAL" clId="{46F27E5B-59F8-224C-9C37-3F36CCA419D4}" dt="2024-05-08T15:03:05.868" v="3448" actId="1076"/>
          <ac:spMkLst>
            <pc:docMk/>
            <pc:sldMk cId="3578168179" sldId="2851"/>
            <ac:spMk id="10" creationId="{056D32F2-BF24-7EE8-8D0A-020214CE1A0D}"/>
          </ac:spMkLst>
        </pc:spChg>
        <pc:spChg chg="add mod">
          <ac:chgData name="Chun Li" userId="fb192bda-63e8-4901-b3ce-12f0f6201dcd" providerId="ADAL" clId="{46F27E5B-59F8-224C-9C37-3F36CCA419D4}" dt="2024-05-08T15:50:12.302" v="3763" actId="20577"/>
          <ac:spMkLst>
            <pc:docMk/>
            <pc:sldMk cId="3578168179" sldId="2851"/>
            <ac:spMk id="11" creationId="{ABE7DE15-6CFE-B19E-8503-33A10D566AD8}"/>
          </ac:spMkLst>
        </pc:spChg>
        <pc:spChg chg="add mod">
          <ac:chgData name="Chun Li" userId="fb192bda-63e8-4901-b3ce-12f0f6201dcd" providerId="ADAL" clId="{46F27E5B-59F8-224C-9C37-3F36CCA419D4}" dt="2024-05-08T15:40:21.604" v="3608" actId="1076"/>
          <ac:spMkLst>
            <pc:docMk/>
            <pc:sldMk cId="3578168179" sldId="2851"/>
            <ac:spMk id="14" creationId="{364DDC50-299A-001F-F58E-B13631C90AB5}"/>
          </ac:spMkLst>
        </pc:spChg>
        <pc:spChg chg="add mod">
          <ac:chgData name="Chun Li" userId="fb192bda-63e8-4901-b3ce-12f0f6201dcd" providerId="ADAL" clId="{46F27E5B-59F8-224C-9C37-3F36CCA419D4}" dt="2024-05-08T15:42:07.600" v="3672" actId="20577"/>
          <ac:spMkLst>
            <pc:docMk/>
            <pc:sldMk cId="3578168179" sldId="2851"/>
            <ac:spMk id="19" creationId="{22C4C51F-3561-1CB2-92DA-B71CE1B2F040}"/>
          </ac:spMkLst>
        </pc:spChg>
        <pc:spChg chg="add mod">
          <ac:chgData name="Chun Li" userId="fb192bda-63e8-4901-b3ce-12f0f6201dcd" providerId="ADAL" clId="{46F27E5B-59F8-224C-9C37-3F36CCA419D4}" dt="2024-05-08T15:41:41.744" v="3619" actId="14100"/>
          <ac:spMkLst>
            <pc:docMk/>
            <pc:sldMk cId="3578168179" sldId="2851"/>
            <ac:spMk id="22" creationId="{FFA93B39-05FE-2C9A-C607-429693A45BE0}"/>
          </ac:spMkLst>
        </pc:spChg>
        <pc:picChg chg="add mod">
          <ac:chgData name="Chun Li" userId="fb192bda-63e8-4901-b3ce-12f0f6201dcd" providerId="ADAL" clId="{46F27E5B-59F8-224C-9C37-3F36CCA419D4}" dt="2024-05-08T15:34:43.314" v="3547" actId="14100"/>
          <ac:picMkLst>
            <pc:docMk/>
            <pc:sldMk cId="3578168179" sldId="2851"/>
            <ac:picMk id="3" creationId="{69412BE0-0CC1-91E4-5551-91655F1A788B}"/>
          </ac:picMkLst>
        </pc:picChg>
        <pc:picChg chg="add mod">
          <ac:chgData name="Chun Li" userId="fb192bda-63e8-4901-b3ce-12f0f6201dcd" providerId="ADAL" clId="{46F27E5B-59F8-224C-9C37-3F36CCA419D4}" dt="2024-05-08T15:34:43.314" v="3547" actId="14100"/>
          <ac:picMkLst>
            <pc:docMk/>
            <pc:sldMk cId="3578168179" sldId="2851"/>
            <ac:picMk id="5" creationId="{65A63059-2DEA-9616-7F1A-163A6D53B1D4}"/>
          </ac:picMkLst>
        </pc:picChg>
        <pc:picChg chg="add mod">
          <ac:chgData name="Chun Li" userId="fb192bda-63e8-4901-b3ce-12f0f6201dcd" providerId="ADAL" clId="{46F27E5B-59F8-224C-9C37-3F36CCA419D4}" dt="2024-05-08T15:34:46.333" v="3548" actId="14100"/>
          <ac:picMkLst>
            <pc:docMk/>
            <pc:sldMk cId="3578168179" sldId="2851"/>
            <ac:picMk id="7" creationId="{A214A335-3994-3869-8B10-6D3934E00841}"/>
          </ac:picMkLst>
        </pc:picChg>
        <pc:picChg chg="add mod">
          <ac:chgData name="Chun Li" userId="fb192bda-63e8-4901-b3ce-12f0f6201dcd" providerId="ADAL" clId="{46F27E5B-59F8-224C-9C37-3F36CCA419D4}" dt="2024-05-08T15:39:54.578" v="3599" actId="1076"/>
          <ac:picMkLst>
            <pc:docMk/>
            <pc:sldMk cId="3578168179" sldId="2851"/>
            <ac:picMk id="13" creationId="{9ACFD587-2F4D-212E-FCB1-3AD38D310286}"/>
          </ac:picMkLst>
        </pc:picChg>
        <pc:picChg chg="add mod">
          <ac:chgData name="Chun Li" userId="fb192bda-63e8-4901-b3ce-12f0f6201dcd" providerId="ADAL" clId="{46F27E5B-59F8-224C-9C37-3F36CCA419D4}" dt="2024-05-08T15:40:16.866" v="3607" actId="1076"/>
          <ac:picMkLst>
            <pc:docMk/>
            <pc:sldMk cId="3578168179" sldId="2851"/>
            <ac:picMk id="16" creationId="{CD9B2579-F526-D049-FD25-F3B2A1AAB6B9}"/>
          </ac:picMkLst>
        </pc:picChg>
        <pc:picChg chg="add del mod">
          <ac:chgData name="Chun Li" userId="fb192bda-63e8-4901-b3ce-12f0f6201dcd" providerId="ADAL" clId="{46F27E5B-59F8-224C-9C37-3F36CCA419D4}" dt="2024-05-08T15:41:08.500" v="3612" actId="478"/>
          <ac:picMkLst>
            <pc:docMk/>
            <pc:sldMk cId="3578168179" sldId="2851"/>
            <ac:picMk id="18" creationId="{1B81CDF0-337F-EDE5-2CEE-A069ECCFE1A9}"/>
          </ac:picMkLst>
        </pc:picChg>
        <pc:picChg chg="add mod">
          <ac:chgData name="Chun Li" userId="fb192bda-63e8-4901-b3ce-12f0f6201dcd" providerId="ADAL" clId="{46F27E5B-59F8-224C-9C37-3F36CCA419D4}" dt="2024-05-08T15:41:18.576" v="3615" actId="1076"/>
          <ac:picMkLst>
            <pc:docMk/>
            <pc:sldMk cId="3578168179" sldId="2851"/>
            <ac:picMk id="21" creationId="{FE712828-25DE-19C4-10B2-393290D423F8}"/>
          </ac:picMkLst>
        </pc:picChg>
      </pc:sldChg>
      <pc:sldChg chg="addSp delSp modSp add mod">
        <pc:chgData name="Chun Li" userId="fb192bda-63e8-4901-b3ce-12f0f6201dcd" providerId="ADAL" clId="{46F27E5B-59F8-224C-9C37-3F36CCA419D4}" dt="2024-05-08T15:35:25.295" v="3598" actId="20577"/>
        <pc:sldMkLst>
          <pc:docMk/>
          <pc:sldMk cId="3546139751" sldId="2852"/>
        </pc:sldMkLst>
        <pc:spChg chg="add del mod">
          <ac:chgData name="Chun Li" userId="fb192bda-63e8-4901-b3ce-12f0f6201dcd" providerId="ADAL" clId="{46F27E5B-59F8-224C-9C37-3F36CCA419D4}" dt="2024-05-08T15:32:42.292" v="3531" actId="478"/>
          <ac:spMkLst>
            <pc:docMk/>
            <pc:sldMk cId="3546139751" sldId="2852"/>
            <ac:spMk id="2" creationId="{08DF79D8-9946-523B-14DD-643FABF7D62A}"/>
          </ac:spMkLst>
        </pc:spChg>
        <pc:spChg chg="add del mod">
          <ac:chgData name="Chun Li" userId="fb192bda-63e8-4901-b3ce-12f0f6201dcd" providerId="ADAL" clId="{46F27E5B-59F8-224C-9C37-3F36CCA419D4}" dt="2024-05-08T15:32:45.097" v="3533" actId="478"/>
          <ac:spMkLst>
            <pc:docMk/>
            <pc:sldMk cId="3546139751" sldId="2852"/>
            <ac:spMk id="3" creationId="{A0D19732-B651-74B0-B052-F9A5646F0047}"/>
          </ac:spMkLst>
        </pc:spChg>
        <pc:spChg chg="add mod">
          <ac:chgData name="Chun Li" userId="fb192bda-63e8-4901-b3ce-12f0f6201dcd" providerId="ADAL" clId="{46F27E5B-59F8-224C-9C37-3F36CCA419D4}" dt="2024-05-08T15:32:52.249" v="3536" actId="1076"/>
          <ac:spMkLst>
            <pc:docMk/>
            <pc:sldMk cId="3546139751" sldId="2852"/>
            <ac:spMk id="4" creationId="{98353F69-ABFE-8166-F691-3EF396061B59}"/>
          </ac:spMkLst>
        </pc:spChg>
        <pc:spChg chg="add mod">
          <ac:chgData name="Chun Li" userId="fb192bda-63e8-4901-b3ce-12f0f6201dcd" providerId="ADAL" clId="{46F27E5B-59F8-224C-9C37-3F36CCA419D4}" dt="2024-05-08T15:32:58.230" v="3541" actId="1076"/>
          <ac:spMkLst>
            <pc:docMk/>
            <pc:sldMk cId="3546139751" sldId="2852"/>
            <ac:spMk id="5" creationId="{D7447F94-D2C6-DD4A-326F-AB10F0CA0B67}"/>
          </ac:spMkLst>
        </pc:spChg>
        <pc:spChg chg="add mod">
          <ac:chgData name="Chun Li" userId="fb192bda-63e8-4901-b3ce-12f0f6201dcd" providerId="ADAL" clId="{46F27E5B-59F8-224C-9C37-3F36CCA419D4}" dt="2024-05-08T15:35:25.295" v="3598" actId="20577"/>
          <ac:spMkLst>
            <pc:docMk/>
            <pc:sldMk cId="3546139751" sldId="2852"/>
            <ac:spMk id="6" creationId="{12A94610-1DCD-ED3F-D05A-ECF74B36B234}"/>
          </ac:spMkLst>
        </pc:spChg>
        <pc:spChg chg="add del mod">
          <ac:chgData name="Chun Li" userId="fb192bda-63e8-4901-b3ce-12f0f6201dcd" providerId="ADAL" clId="{46F27E5B-59F8-224C-9C37-3F36CCA419D4}" dt="2024-05-08T15:32:43.803" v="3532" actId="478"/>
          <ac:spMkLst>
            <pc:docMk/>
            <pc:sldMk cId="3546139751" sldId="2852"/>
            <ac:spMk id="7" creationId="{EFE70653-4EC2-2884-B326-BAB972F444F5}"/>
          </ac:spMkLst>
        </pc:spChg>
        <pc:picChg chg="add mod">
          <ac:chgData name="Chun Li" userId="fb192bda-63e8-4901-b3ce-12f0f6201dcd" providerId="ADAL" clId="{46F27E5B-59F8-224C-9C37-3F36CCA419D4}" dt="2024-05-08T15:33:00.854" v="3542" actId="1076"/>
          <ac:picMkLst>
            <pc:docMk/>
            <pc:sldMk cId="3546139751" sldId="2852"/>
            <ac:picMk id="9" creationId="{689BC682-9267-8471-FBA5-F44CDAF7525F}"/>
          </ac:picMkLst>
        </pc:picChg>
        <pc:picChg chg="add mod">
          <ac:chgData name="Chun Li" userId="fb192bda-63e8-4901-b3ce-12f0f6201dcd" providerId="ADAL" clId="{46F27E5B-59F8-224C-9C37-3F36CCA419D4}" dt="2024-05-08T15:32:27.908" v="3514" actId="1076"/>
          <ac:picMkLst>
            <pc:docMk/>
            <pc:sldMk cId="3546139751" sldId="2852"/>
            <ac:picMk id="11" creationId="{7803BD83-FFC6-C46D-E234-8FF26F32D782}"/>
          </ac:picMkLst>
        </pc:picChg>
        <pc:picChg chg="add mod">
          <ac:chgData name="Chun Li" userId="fb192bda-63e8-4901-b3ce-12f0f6201dcd" providerId="ADAL" clId="{46F27E5B-59F8-224C-9C37-3F36CCA419D4}" dt="2024-05-08T15:32:23.196" v="3513" actId="1076"/>
          <ac:picMkLst>
            <pc:docMk/>
            <pc:sldMk cId="3546139751" sldId="2852"/>
            <ac:picMk id="13" creationId="{248282F6-0EEB-E73D-A7AF-0DBF7D7EB142}"/>
          </ac:picMkLst>
        </pc:picChg>
      </pc:sldChg>
      <pc:sldChg chg="add del">
        <pc:chgData name="Chun Li" userId="fb192bda-63e8-4901-b3ce-12f0f6201dcd" providerId="ADAL" clId="{46F27E5B-59F8-224C-9C37-3F36CCA419D4}" dt="2024-05-08T15:44:10.037" v="3673" actId="2696"/>
        <pc:sldMkLst>
          <pc:docMk/>
          <pc:sldMk cId="573001381" sldId="2853"/>
        </pc:sldMkLst>
      </pc:sldChg>
      <pc:sldChg chg="addSp delSp modSp add mod ord modNotesTx">
        <pc:chgData name="Chun Li" userId="fb192bda-63e8-4901-b3ce-12f0f6201dcd" providerId="ADAL" clId="{46F27E5B-59F8-224C-9C37-3F36CCA419D4}" dt="2024-05-08T17:29:00.555" v="3950" actId="1076"/>
        <pc:sldMkLst>
          <pc:docMk/>
          <pc:sldMk cId="3804089432" sldId="2854"/>
        </pc:sldMkLst>
        <pc:spChg chg="add mod">
          <ac:chgData name="Chun Li" userId="fb192bda-63e8-4901-b3ce-12f0f6201dcd" providerId="ADAL" clId="{46F27E5B-59F8-224C-9C37-3F36CCA419D4}" dt="2024-05-08T15:52:40.746" v="3775" actId="14100"/>
          <ac:spMkLst>
            <pc:docMk/>
            <pc:sldMk cId="3804089432" sldId="2854"/>
            <ac:spMk id="2" creationId="{0307EE8A-C90A-8E6E-23BA-05A3038EFE60}"/>
          </ac:spMkLst>
        </pc:spChg>
        <pc:spChg chg="add mod">
          <ac:chgData name="Chun Li" userId="fb192bda-63e8-4901-b3ce-12f0f6201dcd" providerId="ADAL" clId="{46F27E5B-59F8-224C-9C37-3F36CCA419D4}" dt="2024-05-08T15:52:40.746" v="3775" actId="14100"/>
          <ac:spMkLst>
            <pc:docMk/>
            <pc:sldMk cId="3804089432" sldId="2854"/>
            <ac:spMk id="3" creationId="{4B57166A-B9A0-5E50-3077-37759440FA4F}"/>
          </ac:spMkLst>
        </pc:spChg>
        <pc:spChg chg="add mod">
          <ac:chgData name="Chun Li" userId="fb192bda-63e8-4901-b3ce-12f0f6201dcd" providerId="ADAL" clId="{46F27E5B-59F8-224C-9C37-3F36CCA419D4}" dt="2024-05-08T15:52:40.746" v="3775" actId="14100"/>
          <ac:spMkLst>
            <pc:docMk/>
            <pc:sldMk cId="3804089432" sldId="2854"/>
            <ac:spMk id="4" creationId="{AFBA370C-6186-AE8E-5ADE-91FB1078FC96}"/>
          </ac:spMkLst>
        </pc:spChg>
        <pc:spChg chg="add mod">
          <ac:chgData name="Chun Li" userId="fb192bda-63e8-4901-b3ce-12f0f6201dcd" providerId="ADAL" clId="{46F27E5B-59F8-224C-9C37-3F36CCA419D4}" dt="2024-05-08T15:52:40.746" v="3775" actId="14100"/>
          <ac:spMkLst>
            <pc:docMk/>
            <pc:sldMk cId="3804089432" sldId="2854"/>
            <ac:spMk id="5" creationId="{432B4482-24A9-2740-D551-3232A5CBC8D1}"/>
          </ac:spMkLst>
        </pc:spChg>
        <pc:spChg chg="add mod">
          <ac:chgData name="Chun Li" userId="fb192bda-63e8-4901-b3ce-12f0f6201dcd" providerId="ADAL" clId="{46F27E5B-59F8-224C-9C37-3F36CCA419D4}" dt="2024-05-08T15:52:40.746" v="3775" actId="14100"/>
          <ac:spMkLst>
            <pc:docMk/>
            <pc:sldMk cId="3804089432" sldId="2854"/>
            <ac:spMk id="6" creationId="{0E7C4470-8752-5AF6-052A-2B888106B7BA}"/>
          </ac:spMkLst>
        </pc:spChg>
        <pc:spChg chg="add mod">
          <ac:chgData name="Chun Li" userId="fb192bda-63e8-4901-b3ce-12f0f6201dcd" providerId="ADAL" clId="{46F27E5B-59F8-224C-9C37-3F36CCA419D4}" dt="2024-05-08T15:52:40.746" v="3775" actId="14100"/>
          <ac:spMkLst>
            <pc:docMk/>
            <pc:sldMk cId="3804089432" sldId="2854"/>
            <ac:spMk id="7" creationId="{7E903878-98F7-4156-5E27-9E7C4331A47D}"/>
          </ac:spMkLst>
        </pc:spChg>
        <pc:spChg chg="add mod">
          <ac:chgData name="Chun Li" userId="fb192bda-63e8-4901-b3ce-12f0f6201dcd" providerId="ADAL" clId="{46F27E5B-59F8-224C-9C37-3F36CCA419D4}" dt="2024-05-08T15:53:03.895" v="3782" actId="571"/>
          <ac:spMkLst>
            <pc:docMk/>
            <pc:sldMk cId="3804089432" sldId="2854"/>
            <ac:spMk id="13" creationId="{004D32E7-9D53-2C88-6357-BC7168C54661}"/>
          </ac:spMkLst>
        </pc:spChg>
        <pc:spChg chg="add mod">
          <ac:chgData name="Chun Li" userId="fb192bda-63e8-4901-b3ce-12f0f6201dcd" providerId="ADAL" clId="{46F27E5B-59F8-224C-9C37-3F36CCA419D4}" dt="2024-05-08T15:53:30.577" v="3823" actId="20577"/>
          <ac:spMkLst>
            <pc:docMk/>
            <pc:sldMk cId="3804089432" sldId="2854"/>
            <ac:spMk id="14" creationId="{6F734591-2B97-7E58-1D22-D98380D20EC3}"/>
          </ac:spMkLst>
        </pc:spChg>
        <pc:spChg chg="add del mod">
          <ac:chgData name="Chun Li" userId="fb192bda-63e8-4901-b3ce-12f0f6201dcd" providerId="ADAL" clId="{46F27E5B-59F8-224C-9C37-3F36CCA419D4}" dt="2024-05-08T17:15:10.594" v="3829" actId="21"/>
          <ac:spMkLst>
            <pc:docMk/>
            <pc:sldMk cId="3804089432" sldId="2854"/>
            <ac:spMk id="15" creationId="{F3C07856-0AAD-040A-6DED-BB1D0EC2F448}"/>
          </ac:spMkLst>
        </pc:spChg>
        <pc:spChg chg="add mod">
          <ac:chgData name="Chun Li" userId="fb192bda-63e8-4901-b3ce-12f0f6201dcd" providerId="ADAL" clId="{46F27E5B-59F8-224C-9C37-3F36CCA419D4}" dt="2024-05-08T17:17:29.594" v="3856" actId="20577"/>
          <ac:spMkLst>
            <pc:docMk/>
            <pc:sldMk cId="3804089432" sldId="2854"/>
            <ac:spMk id="22" creationId="{2AC523D3-5A34-AB1E-A9FD-2B2C25D670C4}"/>
          </ac:spMkLst>
        </pc:spChg>
        <pc:spChg chg="add mod">
          <ac:chgData name="Chun Li" userId="fb192bda-63e8-4901-b3ce-12f0f6201dcd" providerId="ADAL" clId="{46F27E5B-59F8-224C-9C37-3F36CCA419D4}" dt="2024-05-08T17:23:47.101" v="3936" actId="20577"/>
          <ac:spMkLst>
            <pc:docMk/>
            <pc:sldMk cId="3804089432" sldId="2854"/>
            <ac:spMk id="28" creationId="{FD537414-6A55-8B73-07B2-63FBDEAFE059}"/>
          </ac:spMkLst>
        </pc:spChg>
        <pc:graphicFrameChg chg="add mod">
          <ac:chgData name="Chun Li" userId="fb192bda-63e8-4901-b3ce-12f0f6201dcd" providerId="ADAL" clId="{46F27E5B-59F8-224C-9C37-3F36CCA419D4}" dt="2024-05-08T15:57:24.916" v="3825"/>
          <ac:graphicFrameMkLst>
            <pc:docMk/>
            <pc:sldMk cId="3804089432" sldId="2854"/>
            <ac:graphicFrameMk id="16" creationId="{74F95AB5-0C50-CC8C-0418-3F417F6BA416}"/>
          </ac:graphicFrameMkLst>
        </pc:graphicFrameChg>
        <pc:graphicFrameChg chg="add mod">
          <ac:chgData name="Chun Li" userId="fb192bda-63e8-4901-b3ce-12f0f6201dcd" providerId="ADAL" clId="{46F27E5B-59F8-224C-9C37-3F36CCA419D4}" dt="2024-05-08T15:57:27.148" v="3826"/>
          <ac:graphicFrameMkLst>
            <pc:docMk/>
            <pc:sldMk cId="3804089432" sldId="2854"/>
            <ac:graphicFrameMk id="17" creationId="{91B1564D-608B-D877-E8F7-BC91E4D30F72}"/>
          </ac:graphicFrameMkLst>
        </pc:graphicFrameChg>
        <pc:picChg chg="add del mod">
          <ac:chgData name="Chun Li" userId="fb192bda-63e8-4901-b3ce-12f0f6201dcd" providerId="ADAL" clId="{46F27E5B-59F8-224C-9C37-3F36CCA419D4}" dt="2024-05-08T15:52:57.763" v="3780" actId="478"/>
          <ac:picMkLst>
            <pc:docMk/>
            <pc:sldMk cId="3804089432" sldId="2854"/>
            <ac:picMk id="8" creationId="{9C0C5FFD-6907-14E5-821F-461DE445F44E}"/>
          </ac:picMkLst>
        </pc:picChg>
        <pc:picChg chg="add del mod">
          <ac:chgData name="Chun Li" userId="fb192bda-63e8-4901-b3ce-12f0f6201dcd" providerId="ADAL" clId="{46F27E5B-59F8-224C-9C37-3F36CCA419D4}" dt="2024-05-08T15:52:57.763" v="3780" actId="478"/>
          <ac:picMkLst>
            <pc:docMk/>
            <pc:sldMk cId="3804089432" sldId="2854"/>
            <ac:picMk id="9" creationId="{BBB4F7DE-AF70-86A4-3775-B684DEE8B4AB}"/>
          </ac:picMkLst>
        </pc:picChg>
        <pc:picChg chg="add del mod">
          <ac:chgData name="Chun Li" userId="fb192bda-63e8-4901-b3ce-12f0f6201dcd" providerId="ADAL" clId="{46F27E5B-59F8-224C-9C37-3F36CCA419D4}" dt="2024-05-08T15:52:57.763" v="3780" actId="478"/>
          <ac:picMkLst>
            <pc:docMk/>
            <pc:sldMk cId="3804089432" sldId="2854"/>
            <ac:picMk id="10" creationId="{A4EAA4DD-0C61-F75D-7FAD-CDA15B751C74}"/>
          </ac:picMkLst>
        </pc:picChg>
        <pc:picChg chg="add del mod">
          <ac:chgData name="Chun Li" userId="fb192bda-63e8-4901-b3ce-12f0f6201dcd" providerId="ADAL" clId="{46F27E5B-59F8-224C-9C37-3F36CCA419D4}" dt="2024-05-08T15:52:57.763" v="3780" actId="478"/>
          <ac:picMkLst>
            <pc:docMk/>
            <pc:sldMk cId="3804089432" sldId="2854"/>
            <ac:picMk id="11" creationId="{2D015111-34F5-DC36-2FF2-D88E49FF58CC}"/>
          </ac:picMkLst>
        </pc:picChg>
        <pc:picChg chg="add del mod">
          <ac:chgData name="Chun Li" userId="fb192bda-63e8-4901-b3ce-12f0f6201dcd" providerId="ADAL" clId="{46F27E5B-59F8-224C-9C37-3F36CCA419D4}" dt="2024-05-08T15:52:57.763" v="3780" actId="478"/>
          <ac:picMkLst>
            <pc:docMk/>
            <pc:sldMk cId="3804089432" sldId="2854"/>
            <ac:picMk id="12" creationId="{F77CFEDF-8210-B332-2A67-C1600657D84B}"/>
          </ac:picMkLst>
        </pc:picChg>
        <pc:picChg chg="add mod">
          <ac:chgData name="Chun Li" userId="fb192bda-63e8-4901-b3ce-12f0f6201dcd" providerId="ADAL" clId="{46F27E5B-59F8-224C-9C37-3F36CCA419D4}" dt="2024-05-08T17:17:09.754" v="3834" actId="1076"/>
          <ac:picMkLst>
            <pc:docMk/>
            <pc:sldMk cId="3804089432" sldId="2854"/>
            <ac:picMk id="19" creationId="{4D0358D5-6FC3-9064-1272-D714F57E8005}"/>
          </ac:picMkLst>
        </pc:picChg>
        <pc:picChg chg="add mod">
          <ac:chgData name="Chun Li" userId="fb192bda-63e8-4901-b3ce-12f0f6201dcd" providerId="ADAL" clId="{46F27E5B-59F8-224C-9C37-3F36CCA419D4}" dt="2024-05-08T17:17:05.992" v="3833" actId="1076"/>
          <ac:picMkLst>
            <pc:docMk/>
            <pc:sldMk cId="3804089432" sldId="2854"/>
            <ac:picMk id="21" creationId="{F0E72629-89D9-48F2-B8D4-B5E368D428CF}"/>
          </ac:picMkLst>
        </pc:picChg>
        <pc:picChg chg="add del mod">
          <ac:chgData name="Chun Li" userId="fb192bda-63e8-4901-b3ce-12f0f6201dcd" providerId="ADAL" clId="{46F27E5B-59F8-224C-9C37-3F36CCA419D4}" dt="2024-05-08T17:17:15.553" v="3836" actId="478"/>
          <ac:picMkLst>
            <pc:docMk/>
            <pc:sldMk cId="3804089432" sldId="2854"/>
            <ac:picMk id="23" creationId="{F62F289A-D46E-C25C-97D0-9A25743BB41E}"/>
          </ac:picMkLst>
        </pc:picChg>
        <pc:picChg chg="add mod">
          <ac:chgData name="Chun Li" userId="fb192bda-63e8-4901-b3ce-12f0f6201dcd" providerId="ADAL" clId="{46F27E5B-59F8-224C-9C37-3F36CCA419D4}" dt="2024-05-08T17:21:45.656" v="3919" actId="1076"/>
          <ac:picMkLst>
            <pc:docMk/>
            <pc:sldMk cId="3804089432" sldId="2854"/>
            <ac:picMk id="25" creationId="{D5479F7A-ED40-8B81-EC4A-F445186FB0EF}"/>
          </ac:picMkLst>
        </pc:picChg>
        <pc:picChg chg="add del mod">
          <ac:chgData name="Chun Li" userId="fb192bda-63e8-4901-b3ce-12f0f6201dcd" providerId="ADAL" clId="{46F27E5B-59F8-224C-9C37-3F36CCA419D4}" dt="2024-05-08T17:21:22.300" v="3900" actId="21"/>
          <ac:picMkLst>
            <pc:docMk/>
            <pc:sldMk cId="3804089432" sldId="2854"/>
            <ac:picMk id="27" creationId="{D986A970-0CDA-EBF6-42BB-50D098B16D08}"/>
          </ac:picMkLst>
        </pc:picChg>
        <pc:picChg chg="add mod">
          <ac:chgData name="Chun Li" userId="fb192bda-63e8-4901-b3ce-12f0f6201dcd" providerId="ADAL" clId="{46F27E5B-59F8-224C-9C37-3F36CCA419D4}" dt="2024-05-08T17:25:31.410" v="3942" actId="1076"/>
          <ac:picMkLst>
            <pc:docMk/>
            <pc:sldMk cId="3804089432" sldId="2854"/>
            <ac:picMk id="30" creationId="{2F3620FE-B106-A4C4-678C-76464E73CF79}"/>
          </ac:picMkLst>
        </pc:picChg>
        <pc:picChg chg="add mod">
          <ac:chgData name="Chun Li" userId="fb192bda-63e8-4901-b3ce-12f0f6201dcd" providerId="ADAL" clId="{46F27E5B-59F8-224C-9C37-3F36CCA419D4}" dt="2024-05-08T17:28:35.931" v="3946" actId="1076"/>
          <ac:picMkLst>
            <pc:docMk/>
            <pc:sldMk cId="3804089432" sldId="2854"/>
            <ac:picMk id="32" creationId="{A0F94172-A551-F950-00A0-34FB66F1F894}"/>
          </ac:picMkLst>
        </pc:picChg>
        <pc:picChg chg="add mod">
          <ac:chgData name="Chun Li" userId="fb192bda-63e8-4901-b3ce-12f0f6201dcd" providerId="ADAL" clId="{46F27E5B-59F8-224C-9C37-3F36CCA419D4}" dt="2024-05-08T17:29:00.555" v="3950" actId="1076"/>
          <ac:picMkLst>
            <pc:docMk/>
            <pc:sldMk cId="3804089432" sldId="2854"/>
            <ac:picMk id="34" creationId="{5EE86D63-2011-96EC-AC19-792D37E612DA}"/>
          </ac:picMkLst>
        </pc:picChg>
      </pc:sldChg>
      <pc:sldChg chg="addSp delSp modSp add mod">
        <pc:chgData name="Chun Li" userId="fb192bda-63e8-4901-b3ce-12f0f6201dcd" providerId="ADAL" clId="{46F27E5B-59F8-224C-9C37-3F36CCA419D4}" dt="2024-05-08T17:44:23.675" v="4039" actId="20577"/>
        <pc:sldMkLst>
          <pc:docMk/>
          <pc:sldMk cId="1316916893" sldId="2855"/>
        </pc:sldMkLst>
        <pc:spChg chg="add mod">
          <ac:chgData name="Chun Li" userId="fb192bda-63e8-4901-b3ce-12f0f6201dcd" providerId="ADAL" clId="{46F27E5B-59F8-224C-9C37-3F36CCA419D4}" dt="2024-05-08T17:44:23.675" v="4039" actId="20577"/>
          <ac:spMkLst>
            <pc:docMk/>
            <pc:sldMk cId="1316916893" sldId="2855"/>
            <ac:spMk id="2" creationId="{7BF936DA-D0B9-A212-763E-A7A368E18F0A}"/>
          </ac:spMkLst>
        </pc:spChg>
        <pc:spChg chg="add mod">
          <ac:chgData name="Chun Li" userId="fb192bda-63e8-4901-b3ce-12f0f6201dcd" providerId="ADAL" clId="{46F27E5B-59F8-224C-9C37-3F36CCA419D4}" dt="2024-05-08T17:18:49.715" v="3876" actId="1076"/>
          <ac:spMkLst>
            <pc:docMk/>
            <pc:sldMk cId="1316916893" sldId="2855"/>
            <ac:spMk id="21" creationId="{A1FFA165-9371-1032-B6B1-2CBF5E9150B2}"/>
          </ac:spMkLst>
        </pc:spChg>
        <pc:spChg chg="add mod">
          <ac:chgData name="Chun Li" userId="fb192bda-63e8-4901-b3ce-12f0f6201dcd" providerId="ADAL" clId="{46F27E5B-59F8-224C-9C37-3F36CCA419D4}" dt="2024-05-08T17:18:54.214" v="3885" actId="5793"/>
          <ac:spMkLst>
            <pc:docMk/>
            <pc:sldMk cId="1316916893" sldId="2855"/>
            <ac:spMk id="22" creationId="{0DC70051-281B-3E37-9F67-80C641027796}"/>
          </ac:spMkLst>
        </pc:spChg>
        <pc:spChg chg="add mod">
          <ac:chgData name="Chun Li" userId="fb192bda-63e8-4901-b3ce-12f0f6201dcd" providerId="ADAL" clId="{46F27E5B-59F8-224C-9C37-3F36CCA419D4}" dt="2024-05-08T17:19:02.096" v="3898" actId="20577"/>
          <ac:spMkLst>
            <pc:docMk/>
            <pc:sldMk cId="1316916893" sldId="2855"/>
            <ac:spMk id="23" creationId="{3FF9AFDD-3155-D2CB-05A1-D158361CD0C4}"/>
          </ac:spMkLst>
        </pc:spChg>
        <pc:spChg chg="add mod">
          <ac:chgData name="Chun Li" userId="fb192bda-63e8-4901-b3ce-12f0f6201dcd" providerId="ADAL" clId="{46F27E5B-59F8-224C-9C37-3F36CCA419D4}" dt="2024-05-08T17:21:38.351" v="3917" actId="20577"/>
          <ac:spMkLst>
            <pc:docMk/>
            <pc:sldMk cId="1316916893" sldId="2855"/>
            <ac:spMk id="25" creationId="{9A6A0B39-3DC7-4314-5691-E3E500204CF0}"/>
          </ac:spMkLst>
        </pc:spChg>
        <pc:picChg chg="add del mod">
          <ac:chgData name="Chun Li" userId="fb192bda-63e8-4901-b3ce-12f0f6201dcd" providerId="ADAL" clId="{46F27E5B-59F8-224C-9C37-3F36CCA419D4}" dt="2024-05-08T15:52:27.388" v="3770" actId="21"/>
          <ac:picMkLst>
            <pc:docMk/>
            <pc:sldMk cId="1316916893" sldId="2855"/>
            <ac:picMk id="4" creationId="{F6AEF993-3B66-6153-F4F4-691462AD3306}"/>
          </ac:picMkLst>
        </pc:picChg>
        <pc:picChg chg="add del mod">
          <ac:chgData name="Chun Li" userId="fb192bda-63e8-4901-b3ce-12f0f6201dcd" providerId="ADAL" clId="{46F27E5B-59F8-224C-9C37-3F36CCA419D4}" dt="2024-05-08T15:52:27.388" v="3770" actId="21"/>
          <ac:picMkLst>
            <pc:docMk/>
            <pc:sldMk cId="1316916893" sldId="2855"/>
            <ac:picMk id="6" creationId="{66A3DB20-1E3E-20D1-B2FC-AD8EB09DFC1B}"/>
          </ac:picMkLst>
        </pc:picChg>
        <pc:picChg chg="add del mod">
          <ac:chgData name="Chun Li" userId="fb192bda-63e8-4901-b3ce-12f0f6201dcd" providerId="ADAL" clId="{46F27E5B-59F8-224C-9C37-3F36CCA419D4}" dt="2024-05-08T15:52:27.388" v="3770" actId="21"/>
          <ac:picMkLst>
            <pc:docMk/>
            <pc:sldMk cId="1316916893" sldId="2855"/>
            <ac:picMk id="8" creationId="{9FEDC786-1216-233F-E8EC-5D171CEC987F}"/>
          </ac:picMkLst>
        </pc:picChg>
        <pc:picChg chg="add del mod">
          <ac:chgData name="Chun Li" userId="fb192bda-63e8-4901-b3ce-12f0f6201dcd" providerId="ADAL" clId="{46F27E5B-59F8-224C-9C37-3F36CCA419D4}" dt="2024-05-08T15:52:27.388" v="3770" actId="21"/>
          <ac:picMkLst>
            <pc:docMk/>
            <pc:sldMk cId="1316916893" sldId="2855"/>
            <ac:picMk id="10" creationId="{2E4448B8-0365-BC0A-0E4F-2ED62A66C35E}"/>
          </ac:picMkLst>
        </pc:picChg>
        <pc:picChg chg="add del mod">
          <ac:chgData name="Chun Li" userId="fb192bda-63e8-4901-b3ce-12f0f6201dcd" providerId="ADAL" clId="{46F27E5B-59F8-224C-9C37-3F36CCA419D4}" dt="2024-05-08T15:52:27.388" v="3770" actId="21"/>
          <ac:picMkLst>
            <pc:docMk/>
            <pc:sldMk cId="1316916893" sldId="2855"/>
            <ac:picMk id="12" creationId="{46B5A607-99E0-06A5-F000-A98901DDCA54}"/>
          </ac:picMkLst>
        </pc:picChg>
        <pc:picChg chg="add del mod">
          <ac:chgData name="Chun Li" userId="fb192bda-63e8-4901-b3ce-12f0f6201dcd" providerId="ADAL" clId="{46F27E5B-59F8-224C-9C37-3F36CCA419D4}" dt="2024-05-08T17:18:36.874" v="3865" actId="1076"/>
          <ac:picMkLst>
            <pc:docMk/>
            <pc:sldMk cId="1316916893" sldId="2855"/>
            <ac:picMk id="14" creationId="{ECF08283-14A0-FBD8-3C67-883F1808E2C9}"/>
          </ac:picMkLst>
        </pc:picChg>
        <pc:picChg chg="add del mod">
          <ac:chgData name="Chun Li" userId="fb192bda-63e8-4901-b3ce-12f0f6201dcd" providerId="ADAL" clId="{46F27E5B-59F8-224C-9C37-3F36CCA419D4}" dt="2024-05-08T17:18:30.796" v="3863" actId="478"/>
          <ac:picMkLst>
            <pc:docMk/>
            <pc:sldMk cId="1316916893" sldId="2855"/>
            <ac:picMk id="16" creationId="{D9B804F7-BBA8-AEBA-DFD7-887CAB68C288}"/>
          </ac:picMkLst>
        </pc:picChg>
        <pc:picChg chg="add del mod">
          <ac:chgData name="Chun Li" userId="fb192bda-63e8-4901-b3ce-12f0f6201dcd" providerId="ADAL" clId="{46F27E5B-59F8-224C-9C37-3F36CCA419D4}" dt="2024-05-08T17:18:33.589" v="3864" actId="1076"/>
          <ac:picMkLst>
            <pc:docMk/>
            <pc:sldMk cId="1316916893" sldId="2855"/>
            <ac:picMk id="18" creationId="{7E94B53C-7A51-8CAE-DF18-F98694C38399}"/>
          </ac:picMkLst>
        </pc:picChg>
        <pc:picChg chg="add mod">
          <ac:chgData name="Chun Li" userId="fb192bda-63e8-4901-b3ce-12f0f6201dcd" providerId="ADAL" clId="{46F27E5B-59F8-224C-9C37-3F36CCA419D4}" dt="2024-05-08T17:18:38.769" v="3866" actId="1076"/>
          <ac:picMkLst>
            <pc:docMk/>
            <pc:sldMk cId="1316916893" sldId="2855"/>
            <ac:picMk id="20" creationId="{FE7B36FF-2448-88BA-9A11-60B5D49534A1}"/>
          </ac:picMkLst>
        </pc:picChg>
        <pc:picChg chg="add mod">
          <ac:chgData name="Chun Li" userId="fb192bda-63e8-4901-b3ce-12f0f6201dcd" providerId="ADAL" clId="{46F27E5B-59F8-224C-9C37-3F36CCA419D4}" dt="2024-05-08T17:21:30.699" v="3904" actId="1076"/>
          <ac:picMkLst>
            <pc:docMk/>
            <pc:sldMk cId="1316916893" sldId="2855"/>
            <ac:picMk id="24" creationId="{884565BD-3327-97AA-A974-A983BAFC8221}"/>
          </ac:picMkLst>
        </pc:picChg>
        <pc:picChg chg="add del mod">
          <ac:chgData name="Chun Li" userId="fb192bda-63e8-4901-b3ce-12f0f6201dcd" providerId="ADAL" clId="{46F27E5B-59F8-224C-9C37-3F36CCA419D4}" dt="2024-05-08T17:36:15.459" v="3955" actId="21"/>
          <ac:picMkLst>
            <pc:docMk/>
            <pc:sldMk cId="1316916893" sldId="2855"/>
            <ac:picMk id="27" creationId="{8822E013-0CF7-6081-D47D-77AF8836E60D}"/>
          </ac:picMkLst>
        </pc:picChg>
      </pc:sldChg>
      <pc:sldChg chg="addSp modSp add mod">
        <pc:chgData name="Chun Li" userId="fb192bda-63e8-4901-b3ce-12f0f6201dcd" providerId="ADAL" clId="{46F27E5B-59F8-224C-9C37-3F36CCA419D4}" dt="2024-05-08T17:44:28.612" v="4041" actId="20577"/>
        <pc:sldMkLst>
          <pc:docMk/>
          <pc:sldMk cId="2904721031" sldId="2856"/>
        </pc:sldMkLst>
        <pc:spChg chg="add mod">
          <ac:chgData name="Chun Li" userId="fb192bda-63e8-4901-b3ce-12f0f6201dcd" providerId="ADAL" clId="{46F27E5B-59F8-224C-9C37-3F36CCA419D4}" dt="2024-05-08T17:43:51.141" v="4012" actId="1076"/>
          <ac:spMkLst>
            <pc:docMk/>
            <pc:sldMk cId="2904721031" sldId="2856"/>
            <ac:spMk id="3" creationId="{7945397E-B7F3-51F3-EABD-525CD313ABAA}"/>
          </ac:spMkLst>
        </pc:spChg>
        <pc:spChg chg="add mod">
          <ac:chgData name="Chun Li" userId="fb192bda-63e8-4901-b3ce-12f0f6201dcd" providerId="ADAL" clId="{46F27E5B-59F8-224C-9C37-3F36CCA419D4}" dt="2024-05-08T17:38:35.580" v="3998" actId="20577"/>
          <ac:spMkLst>
            <pc:docMk/>
            <pc:sldMk cId="2904721031" sldId="2856"/>
            <ac:spMk id="6" creationId="{353C62CF-B9D2-6327-9FCD-E782164C26FF}"/>
          </ac:spMkLst>
        </pc:spChg>
        <pc:spChg chg="add mod">
          <ac:chgData name="Chun Li" userId="fb192bda-63e8-4901-b3ce-12f0f6201dcd" providerId="ADAL" clId="{46F27E5B-59F8-224C-9C37-3F36CCA419D4}" dt="2024-05-08T17:43:59.374" v="4029" actId="1076"/>
          <ac:spMkLst>
            <pc:docMk/>
            <pc:sldMk cId="2904721031" sldId="2856"/>
            <ac:spMk id="9" creationId="{F0E048CB-DD08-C3ED-4E68-B8F199A7C06A}"/>
          </ac:spMkLst>
        </pc:spChg>
        <pc:spChg chg="add mod">
          <ac:chgData name="Chun Li" userId="fb192bda-63e8-4901-b3ce-12f0f6201dcd" providerId="ADAL" clId="{46F27E5B-59F8-224C-9C37-3F36CCA419D4}" dt="2024-05-08T17:44:11.486" v="4032" actId="14100"/>
          <ac:spMkLst>
            <pc:docMk/>
            <pc:sldMk cId="2904721031" sldId="2856"/>
            <ac:spMk id="10" creationId="{A94A7FE5-F46C-3B11-C009-740EB14D633F}"/>
          </ac:spMkLst>
        </pc:spChg>
        <pc:spChg chg="add mod">
          <ac:chgData name="Chun Li" userId="fb192bda-63e8-4901-b3ce-12f0f6201dcd" providerId="ADAL" clId="{46F27E5B-59F8-224C-9C37-3F36CCA419D4}" dt="2024-05-08T17:44:28.612" v="4041" actId="20577"/>
          <ac:spMkLst>
            <pc:docMk/>
            <pc:sldMk cId="2904721031" sldId="2856"/>
            <ac:spMk id="11" creationId="{800663AB-6F20-44D0-2609-93952ABD8955}"/>
          </ac:spMkLst>
        </pc:spChg>
        <pc:picChg chg="add mod">
          <ac:chgData name="Chun Li" userId="fb192bda-63e8-4901-b3ce-12f0f6201dcd" providerId="ADAL" clId="{46F27E5B-59F8-224C-9C37-3F36CCA419D4}" dt="2024-05-08T17:44:16.062" v="4034" actId="14100"/>
          <ac:picMkLst>
            <pc:docMk/>
            <pc:sldMk cId="2904721031" sldId="2856"/>
            <ac:picMk id="2" creationId="{A214BA17-4772-F080-5040-2D95E8A4A471}"/>
          </ac:picMkLst>
        </pc:picChg>
        <pc:picChg chg="add mod">
          <ac:chgData name="Chun Li" userId="fb192bda-63e8-4901-b3ce-12f0f6201dcd" providerId="ADAL" clId="{46F27E5B-59F8-224C-9C37-3F36CCA419D4}" dt="2024-05-08T17:44:18.130" v="4035" actId="14100"/>
          <ac:picMkLst>
            <pc:docMk/>
            <pc:sldMk cId="2904721031" sldId="2856"/>
            <ac:picMk id="5" creationId="{D92F5385-E569-73B9-4794-83EB8BFABE4C}"/>
          </ac:picMkLst>
        </pc:picChg>
        <pc:picChg chg="add mod">
          <ac:chgData name="Chun Li" userId="fb192bda-63e8-4901-b3ce-12f0f6201dcd" providerId="ADAL" clId="{46F27E5B-59F8-224C-9C37-3F36CCA419D4}" dt="2024-05-08T17:43:45.720" v="4010" actId="1076"/>
          <ac:picMkLst>
            <pc:docMk/>
            <pc:sldMk cId="2904721031" sldId="2856"/>
            <ac:picMk id="7" creationId="{70FD0EEF-A2EE-4D61-F96A-DBD8DABA4AB0}"/>
          </ac:picMkLst>
        </pc:picChg>
        <pc:picChg chg="add mod">
          <ac:chgData name="Chun Li" userId="fb192bda-63e8-4901-b3ce-12f0f6201dcd" providerId="ADAL" clId="{46F27E5B-59F8-224C-9C37-3F36CCA419D4}" dt="2024-05-08T17:43:48.326" v="4011" actId="1076"/>
          <ac:picMkLst>
            <pc:docMk/>
            <pc:sldMk cId="2904721031" sldId="2856"/>
            <ac:picMk id="8" creationId="{156894C9-2A8B-29EF-A934-0825A83A8EE8}"/>
          </ac:picMkLst>
        </pc:picChg>
      </pc:sldChg>
      <pc:sldChg chg="addSp delSp modSp add mod">
        <pc:chgData name="Chun Li" userId="fb192bda-63e8-4901-b3ce-12f0f6201dcd" providerId="ADAL" clId="{46F27E5B-59F8-224C-9C37-3F36CCA419D4}" dt="2024-05-08T17:43:38.965" v="4007" actId="21"/>
        <pc:sldMkLst>
          <pc:docMk/>
          <pc:sldMk cId="3636046456" sldId="2857"/>
        </pc:sldMkLst>
        <pc:picChg chg="add del mod">
          <ac:chgData name="Chun Li" userId="fb192bda-63e8-4901-b3ce-12f0f6201dcd" providerId="ADAL" clId="{46F27E5B-59F8-224C-9C37-3F36CCA419D4}" dt="2024-05-08T17:43:38.965" v="4007" actId="21"/>
          <ac:picMkLst>
            <pc:docMk/>
            <pc:sldMk cId="3636046456" sldId="2857"/>
            <ac:picMk id="3" creationId="{049E8A31-7B7E-F05C-A7DD-963724A6E0E8}"/>
          </ac:picMkLst>
        </pc:picChg>
        <pc:picChg chg="add del mod">
          <ac:chgData name="Chun Li" userId="fb192bda-63e8-4901-b3ce-12f0f6201dcd" providerId="ADAL" clId="{46F27E5B-59F8-224C-9C37-3F36CCA419D4}" dt="2024-05-08T17:43:38.965" v="4007" actId="21"/>
          <ac:picMkLst>
            <pc:docMk/>
            <pc:sldMk cId="3636046456" sldId="2857"/>
            <ac:picMk id="5" creationId="{10B01941-EF63-4ABD-0C99-2ADB52D4FFEE}"/>
          </ac:picMkLst>
        </pc:picChg>
      </pc:sldChg>
      <pc:sldChg chg="add del">
        <pc:chgData name="Chun Li" userId="fb192bda-63e8-4901-b3ce-12f0f6201dcd" providerId="ADAL" clId="{46F27E5B-59F8-224C-9C37-3F36CCA419D4}" dt="2024-05-08T17:45:03.623" v="4042" actId="2696"/>
        <pc:sldMkLst>
          <pc:docMk/>
          <pc:sldMk cId="2859246155" sldId="2858"/>
        </pc:sldMkLst>
      </pc:sldChg>
      <pc:sldChg chg="add del">
        <pc:chgData name="Chun Li" userId="fb192bda-63e8-4901-b3ce-12f0f6201dcd" providerId="ADAL" clId="{46F27E5B-59F8-224C-9C37-3F36CCA419D4}" dt="2024-05-08T17:45:03.623" v="4042" actId="2696"/>
        <pc:sldMkLst>
          <pc:docMk/>
          <pc:sldMk cId="2949617491" sldId="2859"/>
        </pc:sldMkLst>
      </pc:sldChg>
      <pc:sldChg chg="add del">
        <pc:chgData name="Chun Li" userId="fb192bda-63e8-4901-b3ce-12f0f6201dcd" providerId="ADAL" clId="{46F27E5B-59F8-224C-9C37-3F36CCA419D4}" dt="2024-05-08T17:45:03.623" v="4042" actId="2696"/>
        <pc:sldMkLst>
          <pc:docMk/>
          <pc:sldMk cId="1665601395" sldId="28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A093954A-C201-EB40-9459-342C786798D2}" type="datetimeFigureOut">
              <a:rPr lang="en-US" smtClean="0"/>
              <a:t>7/19/24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7D7D0FC4-79A4-4CD6-9D21-6D2AFDDF42EC}" type="datetimeFigureOut">
              <a:rPr lang="en-JM" smtClean="0"/>
              <a:t>19/07/2024</a:t>
            </a:fld>
            <a:endParaRPr lang="en-JM"/>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oinc.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a:t>
            </a:fld>
            <a:endParaRPr lang="en-JM"/>
          </a:p>
        </p:txBody>
      </p:sp>
    </p:spTree>
    <p:extLst>
      <p:ext uri="{BB962C8B-B14F-4D97-AF65-F5344CB8AC3E}">
        <p14:creationId xmlns:p14="http://schemas.microsoft.com/office/powerpoint/2010/main" val="215709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Cerner/Google/MDIX: how they map </a:t>
            </a:r>
            <a:r>
              <a:rPr lang="en-US" dirty="0" err="1"/>
              <a:t>results.issued</a:t>
            </a:r>
            <a:r>
              <a:rPr lang="en-US" dirty="0"/>
              <a:t>?</a:t>
            </a:r>
          </a:p>
          <a:p>
            <a:endParaRPr lang="en-US" dirty="0"/>
          </a:p>
          <a:p>
            <a:endParaRPr lang="en-US" dirty="0"/>
          </a:p>
          <a:p>
            <a:r>
              <a:rPr lang="en-US" sz="1200" b="1" dirty="0"/>
              <a:t>From Previous recommendation:</a:t>
            </a:r>
          </a:p>
          <a:p>
            <a:r>
              <a:rPr lang="en-US" sz="1200" b="1" i="1" dirty="0">
                <a:solidFill>
                  <a:schemeClr val="accent1"/>
                </a:solidFill>
              </a:rPr>
              <a:t>Coding: </a:t>
            </a:r>
          </a:p>
          <a:p>
            <a:pPr marL="171450" indent="-171450">
              <a:buFont typeface="Arial" panose="020B0604020202020204" pitchFamily="34" charset="0"/>
              <a:buChar char="•"/>
            </a:pPr>
            <a:r>
              <a:rPr lang="en-US" sz="1200" i="1" dirty="0">
                <a:solidFill>
                  <a:schemeClr val="accent1"/>
                </a:solidFill>
              </a:rPr>
              <a:t>Map to </a:t>
            </a:r>
            <a:r>
              <a:rPr lang="en-US" sz="1200" i="1" dirty="0">
                <a:solidFill>
                  <a:schemeClr val="accent1"/>
                </a:solidFill>
                <a:hlinkClick r:id="rId3"/>
              </a:rPr>
              <a:t>http://loinc.org</a:t>
            </a:r>
            <a:r>
              <a:rPr lang="en-US" sz="1200" i="1" dirty="0">
                <a:solidFill>
                  <a:schemeClr val="accent1"/>
                </a:solidFill>
              </a:rPr>
              <a:t> as the system</a:t>
            </a:r>
          </a:p>
          <a:p>
            <a:pPr marL="171450" indent="-171450">
              <a:buFont typeface="Arial" panose="020B0604020202020204" pitchFamily="34" charset="0"/>
              <a:buChar char="•"/>
            </a:pPr>
            <a:r>
              <a:rPr lang="en-US" sz="1200" i="1" dirty="0">
                <a:solidFill>
                  <a:schemeClr val="accent1"/>
                </a:solidFill>
              </a:rPr>
              <a:t>Map the xml </a:t>
            </a:r>
            <a:r>
              <a:rPr lang="en-US" sz="1200" i="1" dirty="0" err="1">
                <a:solidFill>
                  <a:schemeClr val="accent1"/>
                </a:solidFill>
              </a:rPr>
              <a:t>originalText</a:t>
            </a:r>
            <a:r>
              <a:rPr lang="en-US" sz="1200" i="1" dirty="0">
                <a:solidFill>
                  <a:schemeClr val="accent1"/>
                </a:solidFill>
              </a:rPr>
              <a:t> to the “text” field</a:t>
            </a:r>
          </a:p>
          <a:p>
            <a:r>
              <a:rPr lang="en-US" sz="1200" b="1" i="1" dirty="0" err="1">
                <a:solidFill>
                  <a:schemeClr val="accent1"/>
                </a:solidFill>
              </a:rPr>
              <a:t>effectiveDateTime</a:t>
            </a:r>
            <a:r>
              <a:rPr lang="en-US" sz="1200" i="1" dirty="0">
                <a:solidFill>
                  <a:schemeClr val="accent1"/>
                </a:solidFill>
              </a:rPr>
              <a:t>: no need to supplement timestamps</a:t>
            </a:r>
          </a:p>
          <a:p>
            <a:pPr marL="171450" indent="-171450">
              <a:buFont typeface="Arial" panose="020B0604020202020204" pitchFamily="34" charset="0"/>
              <a:buChar char="•"/>
            </a:pPr>
            <a:endParaRPr lang="en-US" sz="1200" i="1" dirty="0">
              <a:solidFill>
                <a:schemeClr val="accent1"/>
              </a:solidFill>
            </a:endParaRPr>
          </a:p>
          <a:p>
            <a:r>
              <a:rPr lang="en-US" sz="1200" dirty="0"/>
              <a:t>Patient Ref: include display? - no</a:t>
            </a:r>
          </a:p>
          <a:p>
            <a:r>
              <a:rPr lang="en-US" sz="1200" dirty="0"/>
              <a:t>Encounter ref: include?</a:t>
            </a:r>
          </a:p>
          <a:p>
            <a:r>
              <a:rPr lang="en-US" sz="1200" dirty="0"/>
              <a:t>”issued”: whether and how to map?</a:t>
            </a:r>
          </a:p>
          <a:p>
            <a:endParaRPr lang="en-US" sz="1200" dirty="0"/>
          </a:p>
          <a:p>
            <a:r>
              <a:rPr lang="en-US" sz="1200" dirty="0"/>
              <a:t>subject: if you have the link to the referenced resource, do not have to include the display; otherwise try to include the display</a:t>
            </a:r>
          </a:p>
          <a:p>
            <a:r>
              <a:rPr lang="en-US" sz="1200" dirty="0"/>
              <a:t>“issued”: if entry </a:t>
            </a:r>
            <a:r>
              <a:rPr lang="en-US" sz="1200" dirty="0" err="1"/>
              <a:t>author.time</a:t>
            </a:r>
            <a:r>
              <a:rPr lang="en-US" sz="1200" dirty="0"/>
              <a:t> is available, map from there; otherwise leave it out (check to make sure it’s after the onset date); need to pad with the timestamps </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37</a:t>
            </a:fld>
            <a:endParaRPr lang="en-JM"/>
          </a:p>
        </p:txBody>
      </p:sp>
    </p:spTree>
    <p:extLst>
      <p:ext uri="{BB962C8B-B14F-4D97-AF65-F5344CB8AC3E}">
        <p14:creationId xmlns:p14="http://schemas.microsoft.com/office/powerpoint/2010/main" val="1664157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Performer mapping:</a:t>
            </a:r>
          </a:p>
          <a:p>
            <a:pPr marL="285750" indent="-285750">
              <a:buFont typeface="Arial" panose="020B0604020202020204" pitchFamily="34" charset="0"/>
              <a:buChar char="•"/>
            </a:pPr>
            <a:r>
              <a:rPr lang="en-US" sz="1200" dirty="0"/>
              <a:t>Map if available in the observation level; otherwise leave it out</a:t>
            </a:r>
          </a:p>
          <a:p>
            <a:r>
              <a:rPr lang="en-US" sz="1200" b="1" dirty="0" err="1"/>
              <a:t>valueQuantity</a:t>
            </a:r>
            <a:r>
              <a:rPr lang="en-US" sz="1200" b="1" dirty="0"/>
              <a:t> mapping</a:t>
            </a:r>
            <a:r>
              <a:rPr lang="en-US" sz="1200" dirty="0"/>
              <a:t>:</a:t>
            </a:r>
          </a:p>
          <a:p>
            <a:pPr marL="285750" indent="-285750">
              <a:buFont typeface="Arial" panose="020B0604020202020204" pitchFamily="34" charset="0"/>
              <a:buChar char="•"/>
            </a:pPr>
            <a:r>
              <a:rPr lang="en-US" sz="1200" dirty="0"/>
              <a:t>Map to value and unit. If the unit is UCUM conformant, then also map to system and code.</a:t>
            </a:r>
          </a:p>
          <a:p>
            <a:pPr marL="0" indent="0">
              <a:buFont typeface="Arial" panose="020B0604020202020204" pitchFamily="34" charset="0"/>
              <a:buNone/>
            </a:pPr>
            <a:r>
              <a:rPr lang="en-US" sz="1200" b="1" dirty="0" err="1"/>
              <a:t>referenceRange</a:t>
            </a:r>
            <a:r>
              <a:rPr lang="en-US" sz="1200" b="1" dirty="0"/>
              <a:t> mapping</a:t>
            </a:r>
          </a:p>
          <a:p>
            <a:pPr marL="285750" indent="-285750">
              <a:buFont typeface="Arial" panose="020B0604020202020204" pitchFamily="34" charset="0"/>
              <a:buChar char="•"/>
            </a:pPr>
            <a:r>
              <a:rPr lang="en-US" sz="1200" dirty="0"/>
              <a:t>Map to value and unit. If the unit is UCUM conformant, then also map to system and code.</a:t>
            </a:r>
          </a:p>
          <a:p>
            <a:pPr marL="285750" indent="-285750">
              <a:buFont typeface="Arial" panose="020B0604020202020204" pitchFamily="34" charset="0"/>
              <a:buChar char="•"/>
            </a:pPr>
            <a:r>
              <a:rPr lang="en-US" sz="1200" dirty="0"/>
              <a:t>Need the quantity-precision </a:t>
            </a:r>
            <a:r>
              <a:rPr lang="en-US" sz="1200" dirty="0" err="1"/>
              <a:t>ext</a:t>
            </a:r>
            <a:r>
              <a:rPr lang="en-US" sz="1200" dirty="0"/>
              <a:t>?</a:t>
            </a:r>
          </a:p>
          <a:p>
            <a:pPr marL="285750" indent="-285750">
              <a:buFont typeface="Arial" panose="020B0604020202020204" pitchFamily="34" charset="0"/>
              <a:buChar char="•"/>
            </a:pPr>
            <a:r>
              <a:rPr lang="en-US" sz="1200" dirty="0"/>
              <a:t>Need “text”? Have to resolve the ref link</a:t>
            </a:r>
          </a:p>
          <a:p>
            <a:pPr marL="285750" indent="-285750">
              <a:buFont typeface="Arial" panose="020B0604020202020204" pitchFamily="34" charset="0"/>
              <a:buChar char="•"/>
            </a:pPr>
            <a:endParaRPr lang="en-US" sz="1200" dirty="0"/>
          </a:p>
          <a:p>
            <a:r>
              <a:rPr lang="en-US" dirty="0"/>
              <a:t>Recommendation: 1. recommend to FHIR to include precision as a field for the quantity field (</a:t>
            </a:r>
            <a:r>
              <a:rPr lang="en-US" dirty="0" err="1"/>
              <a:t>quantityPrecision</a:t>
            </a:r>
            <a:r>
              <a:rPr lang="en-US" dirty="0"/>
              <a:t> for quantity); 2. in the here and now, include the precision extension</a:t>
            </a:r>
          </a:p>
        </p:txBody>
      </p:sp>
      <p:sp>
        <p:nvSpPr>
          <p:cNvPr id="4" name="Slide Number Placeholder 3"/>
          <p:cNvSpPr>
            <a:spLocks noGrp="1"/>
          </p:cNvSpPr>
          <p:nvPr>
            <p:ph type="sldNum" sz="quarter" idx="5"/>
          </p:nvPr>
        </p:nvSpPr>
        <p:spPr/>
        <p:txBody>
          <a:bodyPr/>
          <a:lstStyle/>
          <a:p>
            <a:fld id="{FEA829E4-7B8F-48ED-BCF8-1C0A3C644052}" type="slidenum">
              <a:rPr lang="en-JM" smtClean="0"/>
              <a:t>38</a:t>
            </a:fld>
            <a:endParaRPr lang="en-JM"/>
          </a:p>
        </p:txBody>
      </p:sp>
    </p:spTree>
    <p:extLst>
      <p:ext uri="{BB962C8B-B14F-4D97-AF65-F5344CB8AC3E}">
        <p14:creationId xmlns:p14="http://schemas.microsoft.com/office/powerpoint/2010/main" val="30615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err="1">
                <a:solidFill>
                  <a:schemeClr val="accent1"/>
                </a:solidFill>
              </a:rPr>
              <a:t>ResourceType</a:t>
            </a:r>
            <a:r>
              <a:rPr lang="en-US" i="1" dirty="0">
                <a:solidFill>
                  <a:schemeClr val="accent1"/>
                </a:solidFill>
              </a:rPr>
              <a:t>, status: same</a:t>
            </a:r>
          </a:p>
          <a:p>
            <a:r>
              <a:rPr lang="en-US" dirty="0"/>
              <a:t>Identifier: DH’s mapping??</a:t>
            </a:r>
          </a:p>
          <a:p>
            <a:r>
              <a:rPr lang="en-US" dirty="0"/>
              <a:t>Category: whether and how to map? Source LOINC/template?</a:t>
            </a:r>
          </a:p>
          <a:p>
            <a:r>
              <a:rPr lang="en-US" dirty="0"/>
              <a:t>Code: “display” is missing from source</a:t>
            </a:r>
          </a:p>
          <a:p>
            <a:endParaRPr lang="en-US" dirty="0"/>
          </a:p>
          <a:p>
            <a:r>
              <a:rPr lang="en-US" dirty="0"/>
              <a:t>3 codes: diagnostic imaging, laboratory, clinical, - find the </a:t>
            </a:r>
            <a:r>
              <a:rPr lang="en-US" dirty="0" err="1"/>
              <a:t>loinc</a:t>
            </a:r>
            <a:r>
              <a:rPr lang="en-US" dirty="0"/>
              <a:t> codes</a:t>
            </a:r>
          </a:p>
        </p:txBody>
      </p:sp>
      <p:sp>
        <p:nvSpPr>
          <p:cNvPr id="4" name="Slide Number Placeholder 3"/>
          <p:cNvSpPr>
            <a:spLocks noGrp="1"/>
          </p:cNvSpPr>
          <p:nvPr>
            <p:ph type="sldNum" sz="quarter" idx="5"/>
          </p:nvPr>
        </p:nvSpPr>
        <p:spPr/>
        <p:txBody>
          <a:bodyPr/>
          <a:lstStyle/>
          <a:p>
            <a:fld id="{FEA829E4-7B8F-48ED-BCF8-1C0A3C644052}" type="slidenum">
              <a:rPr lang="en-JM" smtClean="0"/>
              <a:t>40</a:t>
            </a:fld>
            <a:endParaRPr lang="en-JM"/>
          </a:p>
        </p:txBody>
      </p:sp>
    </p:spTree>
    <p:extLst>
      <p:ext uri="{BB962C8B-B14F-4D97-AF65-F5344CB8AC3E}">
        <p14:creationId xmlns:p14="http://schemas.microsoft.com/office/powerpoint/2010/main" val="408909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questions/issues not covered before:</a:t>
            </a:r>
          </a:p>
          <a:p>
            <a:pPr marL="285750" indent="-285750">
              <a:buFont typeface="Arial" panose="020B0604020202020204" pitchFamily="34" charset="0"/>
              <a:buChar char="•"/>
            </a:pPr>
            <a:r>
              <a:rPr lang="en-US" dirty="0"/>
              <a:t>Logic for “issued”</a:t>
            </a:r>
          </a:p>
          <a:p>
            <a:pPr marL="285750" indent="-285750">
              <a:buFont typeface="Arial" panose="020B0604020202020204" pitchFamily="34" charset="0"/>
              <a:buChar char="•"/>
            </a:pPr>
            <a:r>
              <a:rPr lang="en-US" dirty="0"/>
              <a:t>What else to include in the performer, if more than “reference”?</a:t>
            </a:r>
          </a:p>
          <a:p>
            <a:pPr marL="285750" indent="-285750">
              <a:buFont typeface="Arial" panose="020B0604020202020204" pitchFamily="34" charset="0"/>
              <a:buChar char="•"/>
            </a:pPr>
            <a:r>
              <a:rPr lang="en-US" dirty="0"/>
              <a:t>Results reference to also include ”display”?</a:t>
            </a:r>
          </a:p>
          <a:p>
            <a:endParaRPr lang="en-US" dirty="0"/>
          </a:p>
          <a:p>
            <a:r>
              <a:rPr lang="en-US" dirty="0"/>
              <a:t>issued: map from the organizer author time if available. </a:t>
            </a:r>
            <a:r>
              <a:rPr lang="en-US" sz="1200" dirty="0"/>
              <a:t>need to pad with the timestamps.</a:t>
            </a:r>
            <a:r>
              <a:rPr lang="en-US" dirty="0"/>
              <a:t> otherwise DAR</a:t>
            </a:r>
          </a:p>
        </p:txBody>
      </p:sp>
      <p:sp>
        <p:nvSpPr>
          <p:cNvPr id="4" name="Slide Number Placeholder 3"/>
          <p:cNvSpPr>
            <a:spLocks noGrp="1"/>
          </p:cNvSpPr>
          <p:nvPr>
            <p:ph type="sldNum" sz="quarter" idx="5"/>
          </p:nvPr>
        </p:nvSpPr>
        <p:spPr/>
        <p:txBody>
          <a:bodyPr/>
          <a:lstStyle/>
          <a:p>
            <a:fld id="{FEA829E4-7B8F-48ED-BCF8-1C0A3C644052}" type="slidenum">
              <a:rPr lang="en-JM" smtClean="0"/>
              <a:t>41</a:t>
            </a:fld>
            <a:endParaRPr lang="en-JM"/>
          </a:p>
        </p:txBody>
      </p:sp>
    </p:spTree>
    <p:extLst>
      <p:ext uri="{BB962C8B-B14F-4D97-AF65-F5344CB8AC3E}">
        <p14:creationId xmlns:p14="http://schemas.microsoft.com/office/powerpoint/2010/main" val="124376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organizer: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diagnosticdReport</a:t>
            </a:r>
            <a:r>
              <a:rPr lang="en-US" dirty="0"/>
              <a:t>: encounter conduction: for observation (results and vitals): safe to do so – </a:t>
            </a:r>
            <a:r>
              <a:rPr lang="en-US" dirty="0" err="1"/>
              <a:t>encompassingEncounter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hasMember</a:t>
            </a:r>
            <a:r>
              <a:rPr lang="en-US" dirty="0"/>
              <a:t>: link to the individual vital signs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Text.div</a:t>
            </a:r>
            <a:r>
              <a:rPr lang="en-US" dirty="0"/>
              <a:t> to extended to include the text from the C-CDA</a:t>
            </a:r>
          </a:p>
          <a:p>
            <a:endParaRPr lang="en-US" dirty="0"/>
          </a:p>
          <a:p>
            <a:r>
              <a:rPr lang="en-US" dirty="0"/>
              <a:t>Observation: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the single timepoint to the </a:t>
            </a:r>
            <a:r>
              <a:rPr lang="en-US" dirty="0" err="1"/>
              <a:t>effectiveDateTime</a:t>
            </a:r>
            <a:r>
              <a:rPr lang="en-US" dirty="0"/>
              <a:t>; and map the high low to </a:t>
            </a:r>
            <a:r>
              <a:rPr lang="en-US" dirty="0" err="1"/>
              <a:t>effectivePeriod</a:t>
            </a:r>
            <a:r>
              <a:rPr lang="en-US" dirty="0"/>
              <a:t> structure if the low and high are different</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44</a:t>
            </a:fld>
            <a:endParaRPr lang="en-JM"/>
          </a:p>
        </p:txBody>
      </p:sp>
    </p:spTree>
    <p:extLst>
      <p:ext uri="{BB962C8B-B14F-4D97-AF65-F5344CB8AC3E}">
        <p14:creationId xmlns:p14="http://schemas.microsoft.com/office/powerpoint/2010/main" val="22751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ResourceType</a:t>
            </a:r>
            <a:r>
              <a:rPr lang="en-US"/>
              <a:t>, identifier, status – same mapping</a:t>
            </a:r>
          </a:p>
          <a:p>
            <a:r>
              <a:rPr lang="en-US"/>
              <a:t>Category:</a:t>
            </a:r>
          </a:p>
          <a:p>
            <a:pPr marL="228600" indent="-228600">
              <a:buAutoNum type="arabicPeriod"/>
            </a:pPr>
            <a:r>
              <a:rPr lang="en-US"/>
              <a:t>map “</a:t>
            </a:r>
            <a:r>
              <a:rPr lang="en-US" err="1"/>
              <a:t>userSelected</a:t>
            </a:r>
            <a:r>
              <a:rPr lang="en-US"/>
              <a:t>”? How? – not going to map</a:t>
            </a:r>
          </a:p>
          <a:p>
            <a:pPr marL="228600" indent="-228600">
              <a:buAutoNum type="arabicPeriod"/>
            </a:pPr>
            <a:r>
              <a:rPr lang="en-US"/>
              <a:t>How to map to “text”? – not needed</a:t>
            </a:r>
          </a:p>
        </p:txBody>
      </p:sp>
      <p:sp>
        <p:nvSpPr>
          <p:cNvPr id="4" name="Slide Number Placeholder 3"/>
          <p:cNvSpPr>
            <a:spLocks noGrp="1"/>
          </p:cNvSpPr>
          <p:nvPr>
            <p:ph type="sldNum" sz="quarter" idx="5"/>
          </p:nvPr>
        </p:nvSpPr>
        <p:spPr/>
        <p:txBody>
          <a:bodyPr/>
          <a:lstStyle/>
          <a:p>
            <a:fld id="{FEA829E4-7B8F-48ED-BCF8-1C0A3C644052}" type="slidenum">
              <a:rPr lang="en-JM" smtClean="0"/>
              <a:t>45</a:t>
            </a:fld>
            <a:endParaRPr lang="en-JM"/>
          </a:p>
        </p:txBody>
      </p:sp>
    </p:spTree>
    <p:extLst>
      <p:ext uri="{BB962C8B-B14F-4D97-AF65-F5344CB8AC3E}">
        <p14:creationId xmlns:p14="http://schemas.microsoft.com/office/powerpoint/2010/main" val="133700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is the same</a:t>
            </a:r>
          </a:p>
          <a:p>
            <a:r>
              <a:rPr lang="en-US" dirty="0" err="1"/>
              <a:t>effectiveDateTime</a:t>
            </a:r>
            <a:r>
              <a:rPr lang="en-US" dirty="0"/>
              <a:t>: mostly the same</a:t>
            </a:r>
          </a:p>
          <a:p>
            <a:r>
              <a:rPr lang="en-US" dirty="0"/>
              <a:t>map the single timepoint to the </a:t>
            </a:r>
            <a:r>
              <a:rPr lang="en-US" dirty="0" err="1"/>
              <a:t>effectiveDateTime</a:t>
            </a:r>
            <a:r>
              <a:rPr lang="en-US" dirty="0"/>
              <a:t>; and map the high low to </a:t>
            </a:r>
            <a:r>
              <a:rPr lang="en-US" dirty="0" err="1"/>
              <a:t>effectivePeriod</a:t>
            </a:r>
            <a:r>
              <a:rPr lang="en-US" dirty="0"/>
              <a:t> structure if the low and high are different</a:t>
            </a:r>
          </a:p>
          <a:p>
            <a:r>
              <a:rPr lang="en-US" dirty="0"/>
              <a:t>have to map to system and code for the specific vital signs</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46</a:t>
            </a:fld>
            <a:endParaRPr lang="en-JM"/>
          </a:p>
        </p:txBody>
      </p:sp>
    </p:spTree>
    <p:extLst>
      <p:ext uri="{BB962C8B-B14F-4D97-AF65-F5344CB8AC3E}">
        <p14:creationId xmlns:p14="http://schemas.microsoft.com/office/powerpoint/2010/main" val="241710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http://hl7.org/</a:t>
            </a:r>
            <a:r>
              <a:rPr lang="en-US" dirty="0" err="1"/>
              <a:t>fhir</a:t>
            </a:r>
            <a:r>
              <a:rPr lang="en-US" dirty="0"/>
              <a:t>/R4/observation-</a:t>
            </a:r>
            <a:r>
              <a:rPr lang="en-US" dirty="0" err="1"/>
              <a:t>vitalsigns.html</a:t>
            </a:r>
            <a:endParaRPr lang="en-US" dirty="0"/>
          </a:p>
          <a:p>
            <a:endParaRPr lang="en-US" dirty="0"/>
          </a:p>
          <a:p>
            <a:r>
              <a:rPr lang="en-US" dirty="0"/>
              <a:t>map the organizer to this </a:t>
            </a:r>
            <a:r>
              <a:rPr lang="en-US" dirty="0" err="1"/>
              <a:t>vitalsign</a:t>
            </a:r>
            <a:r>
              <a:rPr lang="en-US" dirty="0"/>
              <a:t> panel resource: see the link above</a:t>
            </a:r>
          </a:p>
          <a:p>
            <a:endParaRPr lang="en-US" dirty="0"/>
          </a:p>
          <a:p>
            <a:r>
              <a:rPr lang="en-US" dirty="0"/>
              <a:t>encounter conduction: for observation (results and vitals): safe to do so – </a:t>
            </a:r>
            <a:r>
              <a:rPr lang="en-US" dirty="0" err="1"/>
              <a:t>encompassingEncounter</a:t>
            </a:r>
            <a:endParaRPr lang="en-US" dirty="0"/>
          </a:p>
          <a:p>
            <a:endParaRPr lang="en-US" dirty="0"/>
          </a:p>
          <a:p>
            <a:r>
              <a:rPr lang="en-US" dirty="0"/>
              <a:t>probably safe to conduct encounter to Note too</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47</a:t>
            </a:fld>
            <a:endParaRPr lang="en-JM"/>
          </a:p>
        </p:txBody>
      </p:sp>
    </p:spTree>
    <p:extLst>
      <p:ext uri="{BB962C8B-B14F-4D97-AF65-F5344CB8AC3E}">
        <p14:creationId xmlns:p14="http://schemas.microsoft.com/office/powerpoint/2010/main" val="261400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Code.text</a:t>
            </a:r>
            <a:r>
              <a:rPr lang="en-US"/>
              <a:t> mapping: if the reference points to more than one row, how should the “text” be structured? How did Redox map?</a:t>
            </a:r>
          </a:p>
        </p:txBody>
      </p:sp>
      <p:sp>
        <p:nvSpPr>
          <p:cNvPr id="4" name="Slide Number Placeholder 3"/>
          <p:cNvSpPr>
            <a:spLocks noGrp="1"/>
          </p:cNvSpPr>
          <p:nvPr>
            <p:ph type="sldNum" sz="quarter" idx="5"/>
          </p:nvPr>
        </p:nvSpPr>
        <p:spPr/>
        <p:txBody>
          <a:bodyPr/>
          <a:lstStyle/>
          <a:p>
            <a:fld id="{FEA829E4-7B8F-48ED-BCF8-1C0A3C644052}" type="slidenum">
              <a:rPr lang="en-JM" smtClean="0"/>
              <a:t>49</a:t>
            </a:fld>
            <a:endParaRPr lang="en-JM"/>
          </a:p>
        </p:txBody>
      </p:sp>
    </p:spTree>
    <p:extLst>
      <p:ext uri="{BB962C8B-B14F-4D97-AF65-F5344CB8AC3E}">
        <p14:creationId xmlns:p14="http://schemas.microsoft.com/office/powerpoint/2010/main" val="249743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Aligned on </a:t>
            </a:r>
            <a:r>
              <a:rPr lang="en-US" err="1"/>
              <a:t>resourceType</a:t>
            </a:r>
            <a:r>
              <a:rPr lang="en-US"/>
              <a:t> and category mapping</a:t>
            </a:r>
          </a:p>
          <a:p>
            <a:r>
              <a:rPr lang="en-US"/>
              <a:t>Status concept map – most mapped from “completed” in source to “final”, with 1 mapped to “registered”</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50</a:t>
            </a:fld>
            <a:endParaRPr lang="en-JM"/>
          </a:p>
        </p:txBody>
      </p:sp>
    </p:spTree>
    <p:extLst>
      <p:ext uri="{BB962C8B-B14F-4D97-AF65-F5344CB8AC3E}">
        <p14:creationId xmlns:p14="http://schemas.microsoft.com/office/powerpoint/2010/main" val="201762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dedupe?</a:t>
            </a:r>
          </a:p>
          <a:p>
            <a:r>
              <a:rPr lang="en-US"/>
              <a:t>Category including the actual code (a retired SNOMED code for problem), or problem-list-item (looks like this is required)</a:t>
            </a:r>
          </a:p>
        </p:txBody>
      </p:sp>
      <p:sp>
        <p:nvSpPr>
          <p:cNvPr id="4" name="Slide Number Placeholder 3"/>
          <p:cNvSpPr>
            <a:spLocks noGrp="1"/>
          </p:cNvSpPr>
          <p:nvPr>
            <p:ph type="sldNum" sz="quarter" idx="5"/>
          </p:nvPr>
        </p:nvSpPr>
        <p:spPr/>
        <p:txBody>
          <a:bodyPr/>
          <a:lstStyle/>
          <a:p>
            <a:fld id="{FEA829E4-7B8F-48ED-BCF8-1C0A3C644052}" type="slidenum">
              <a:rPr lang="en-JM" smtClean="0"/>
              <a:t>18</a:t>
            </a:fld>
            <a:endParaRPr lang="en-JM"/>
          </a:p>
        </p:txBody>
      </p:sp>
    </p:spTree>
    <p:extLst>
      <p:ext uri="{BB962C8B-B14F-4D97-AF65-F5344CB8AC3E}">
        <p14:creationId xmlns:p14="http://schemas.microsoft.com/office/powerpoint/2010/main" val="113326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map the source author to target performer? DH and google is doing that, but not Redox</a:t>
            </a:r>
          </a:p>
          <a:p>
            <a:r>
              <a:rPr lang="en-US"/>
              <a:t>Should the value be mapped to </a:t>
            </a:r>
            <a:r>
              <a:rPr lang="en-US" err="1"/>
              <a:t>valueCodableConcept</a:t>
            </a:r>
            <a:r>
              <a:rPr lang="en-US"/>
              <a:t> standalone, or to a component wrapper that also include the code?</a:t>
            </a:r>
          </a:p>
        </p:txBody>
      </p:sp>
      <p:sp>
        <p:nvSpPr>
          <p:cNvPr id="4" name="Slide Number Placeholder 3"/>
          <p:cNvSpPr>
            <a:spLocks noGrp="1"/>
          </p:cNvSpPr>
          <p:nvPr>
            <p:ph type="sldNum" sz="quarter" idx="5"/>
          </p:nvPr>
        </p:nvSpPr>
        <p:spPr/>
        <p:txBody>
          <a:bodyPr/>
          <a:lstStyle/>
          <a:p>
            <a:fld id="{FEA829E4-7B8F-48ED-BCF8-1C0A3C644052}" type="slidenum">
              <a:rPr lang="en-JM" smtClean="0"/>
              <a:t>51</a:t>
            </a:fld>
            <a:endParaRPr lang="en-JM"/>
          </a:p>
        </p:txBody>
      </p:sp>
    </p:spTree>
    <p:extLst>
      <p:ext uri="{BB962C8B-B14F-4D97-AF65-F5344CB8AC3E}">
        <p14:creationId xmlns:p14="http://schemas.microsoft.com/office/powerpoint/2010/main" val="347235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53</a:t>
            </a:fld>
            <a:endParaRPr lang="en-JM"/>
          </a:p>
        </p:txBody>
      </p:sp>
    </p:spTree>
    <p:extLst>
      <p:ext uri="{BB962C8B-B14F-4D97-AF65-F5344CB8AC3E}">
        <p14:creationId xmlns:p14="http://schemas.microsoft.com/office/powerpoint/2010/main" val="3455015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has status of “completed” – map to “finished”? consider </a:t>
            </a:r>
            <a:r>
              <a:rPr lang="en-US" dirty="0" err="1"/>
              <a:t>effectiveTime</a:t>
            </a:r>
            <a:r>
              <a:rPr lang="en-US" dirty="0"/>
              <a:t>?</a:t>
            </a:r>
          </a:p>
          <a:p>
            <a:endParaRPr lang="en-US" dirty="0"/>
          </a:p>
          <a:p>
            <a:r>
              <a:rPr lang="en-US" dirty="0"/>
              <a:t>Class – original code, high level (v3 act code) or </a:t>
            </a:r>
            <a:r>
              <a:rPr lang="en-US" dirty="0" err="1"/>
              <a:t>orign</a:t>
            </a:r>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54</a:t>
            </a:fld>
            <a:endParaRPr lang="en-JM"/>
          </a:p>
        </p:txBody>
      </p:sp>
    </p:spTree>
    <p:extLst>
      <p:ext uri="{BB962C8B-B14F-4D97-AF65-F5344CB8AC3E}">
        <p14:creationId xmlns:p14="http://schemas.microsoft.com/office/powerpoint/2010/main" val="794595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a:t>
            </a:r>
          </a:p>
          <a:p>
            <a:pPr marL="228600" indent="-228600">
              <a:buAutoNum type="arabicPeriod"/>
            </a:pPr>
            <a:r>
              <a:rPr lang="en-US"/>
              <a:t>include type? Map to v3-ParticipationType or just text?</a:t>
            </a:r>
          </a:p>
          <a:p>
            <a:pPr marL="228600" indent="-228600">
              <a:buAutoNum type="arabicPeriod"/>
            </a:pPr>
            <a:r>
              <a:rPr lang="en-US"/>
              <a:t>what else to include for the “individual” property?</a:t>
            </a:r>
          </a:p>
          <a:p>
            <a:pPr marL="228600" indent="-228600">
              <a:buAutoNum type="arabicPeriod"/>
            </a:pPr>
            <a:endParaRPr lang="en-US"/>
          </a:p>
          <a:p>
            <a:r>
              <a:rPr lang="en-US" err="1"/>
              <a:t>reasonCode</a:t>
            </a:r>
            <a:r>
              <a:rPr lang="en-US"/>
              <a:t>?</a:t>
            </a:r>
          </a:p>
          <a:p>
            <a:r>
              <a:rPr lang="en-US"/>
              <a:t>diagnosis?</a:t>
            </a:r>
          </a:p>
        </p:txBody>
      </p:sp>
      <p:sp>
        <p:nvSpPr>
          <p:cNvPr id="4" name="Slide Number Placeholder 3"/>
          <p:cNvSpPr>
            <a:spLocks noGrp="1"/>
          </p:cNvSpPr>
          <p:nvPr>
            <p:ph type="sldNum" sz="quarter" idx="5"/>
          </p:nvPr>
        </p:nvSpPr>
        <p:spPr/>
        <p:txBody>
          <a:bodyPr/>
          <a:lstStyle/>
          <a:p>
            <a:fld id="{FEA829E4-7B8F-48ED-BCF8-1C0A3C644052}" type="slidenum">
              <a:rPr lang="en-JM" smtClean="0"/>
              <a:t>55</a:t>
            </a:fld>
            <a:endParaRPr lang="en-JM"/>
          </a:p>
        </p:txBody>
      </p:sp>
    </p:spTree>
    <p:extLst>
      <p:ext uri="{BB962C8B-B14F-4D97-AF65-F5344CB8AC3E}">
        <p14:creationId xmlns:p14="http://schemas.microsoft.com/office/powerpoint/2010/main" val="1468861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 mapping?</a:t>
            </a:r>
          </a:p>
          <a:p>
            <a:r>
              <a:rPr lang="en-US"/>
              <a:t>Identifier?</a:t>
            </a:r>
          </a:p>
          <a:p>
            <a:r>
              <a:rPr lang="en-US"/>
              <a:t>Should we have clinical status? Optional and not provided on the diagnosis ER</a:t>
            </a:r>
          </a:p>
        </p:txBody>
      </p:sp>
      <p:sp>
        <p:nvSpPr>
          <p:cNvPr id="4" name="Slide Number Placeholder 3"/>
          <p:cNvSpPr>
            <a:spLocks noGrp="1"/>
          </p:cNvSpPr>
          <p:nvPr>
            <p:ph type="sldNum" sz="quarter" idx="5"/>
          </p:nvPr>
        </p:nvSpPr>
        <p:spPr/>
        <p:txBody>
          <a:bodyPr/>
          <a:lstStyle/>
          <a:p>
            <a:fld id="{FEA829E4-7B8F-48ED-BCF8-1C0A3C644052}" type="slidenum">
              <a:rPr lang="en-JM" smtClean="0"/>
              <a:t>58</a:t>
            </a:fld>
            <a:endParaRPr lang="en-JM"/>
          </a:p>
        </p:txBody>
      </p:sp>
    </p:spTree>
    <p:extLst>
      <p:ext uri="{BB962C8B-B14F-4D97-AF65-F5344CB8AC3E}">
        <p14:creationId xmlns:p14="http://schemas.microsoft.com/office/powerpoint/2010/main" val="407526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the observation </a:t>
            </a:r>
            <a:r>
              <a:rPr lang="en-US" dirty="0" err="1"/>
              <a:t>effectiveTime</a:t>
            </a:r>
            <a:r>
              <a:rPr lang="en-US" dirty="0"/>
              <a:t> to </a:t>
            </a:r>
            <a:r>
              <a:rPr lang="en-US" dirty="0" err="1"/>
              <a:t>onsetDAteTime</a:t>
            </a:r>
            <a:r>
              <a:rPr lang="en-US" dirty="0"/>
              <a:t>?</a:t>
            </a:r>
          </a:p>
          <a:p>
            <a:r>
              <a:rPr lang="en-US" dirty="0"/>
              <a:t>How is the DH’s </a:t>
            </a:r>
            <a:r>
              <a:rPr lang="en-US" dirty="0" err="1"/>
              <a:t>recordedDAte</a:t>
            </a:r>
            <a:r>
              <a:rPr lang="en-US" dirty="0"/>
              <a:t> mapped?</a:t>
            </a:r>
          </a:p>
          <a:p>
            <a:r>
              <a:rPr lang="en-US" dirty="0"/>
              <a:t>MDIX’s evidence?</a:t>
            </a:r>
          </a:p>
        </p:txBody>
      </p:sp>
      <p:sp>
        <p:nvSpPr>
          <p:cNvPr id="4" name="Slide Number Placeholder 3"/>
          <p:cNvSpPr>
            <a:spLocks noGrp="1"/>
          </p:cNvSpPr>
          <p:nvPr>
            <p:ph type="sldNum" sz="quarter" idx="5"/>
          </p:nvPr>
        </p:nvSpPr>
        <p:spPr/>
        <p:txBody>
          <a:bodyPr/>
          <a:lstStyle/>
          <a:p>
            <a:fld id="{FEA829E4-7B8F-48ED-BCF8-1C0A3C644052}" type="slidenum">
              <a:rPr lang="en-JM" smtClean="0"/>
              <a:t>59</a:t>
            </a:fld>
            <a:endParaRPr lang="en-JM"/>
          </a:p>
        </p:txBody>
      </p:sp>
    </p:spTree>
    <p:extLst>
      <p:ext uri="{BB962C8B-B14F-4D97-AF65-F5344CB8AC3E}">
        <p14:creationId xmlns:p14="http://schemas.microsoft.com/office/powerpoint/2010/main" val="421509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identifier doesn’t appear to be available from  source – DH derived?</a:t>
            </a:r>
          </a:p>
          <a:p>
            <a:r>
              <a:rPr lang="en-US" dirty="0"/>
              <a:t>Type</a:t>
            </a:r>
          </a:p>
          <a:p>
            <a:r>
              <a:rPr lang="en-US" dirty="0"/>
              <a:t>Category – clinical note is the only value in that value set: http://hl7.org/</a:t>
            </a:r>
            <a:r>
              <a:rPr lang="en-US" dirty="0" err="1"/>
              <a:t>fhir</a:t>
            </a:r>
            <a:r>
              <a:rPr lang="en-US" dirty="0"/>
              <a:t>/us/core/STU5.0.1/</a:t>
            </a:r>
            <a:r>
              <a:rPr lang="en-US" dirty="0" err="1"/>
              <a:t>ValueSet</a:t>
            </a:r>
            <a:r>
              <a:rPr lang="en-US" dirty="0"/>
              <a:t>-us-core-</a:t>
            </a:r>
            <a:r>
              <a:rPr lang="en-US" dirty="0" err="1"/>
              <a:t>documentreference</a:t>
            </a:r>
            <a:r>
              <a:rPr lang="en-US" dirty="0"/>
              <a:t>-</a:t>
            </a:r>
            <a:r>
              <a:rPr lang="en-US" dirty="0" err="1"/>
              <a:t>category.html</a:t>
            </a:r>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62</a:t>
            </a:fld>
            <a:endParaRPr lang="en-JM"/>
          </a:p>
        </p:txBody>
      </p:sp>
    </p:spTree>
    <p:extLst>
      <p:ext uri="{BB962C8B-B14F-4D97-AF65-F5344CB8AC3E}">
        <p14:creationId xmlns:p14="http://schemas.microsoft.com/office/powerpoint/2010/main" val="185820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 – how to map?</a:t>
            </a:r>
          </a:p>
          <a:p>
            <a:r>
              <a:rPr lang="en-US"/>
              <a:t>map to custodian or author? – is DH mapping from doc level?</a:t>
            </a:r>
          </a:p>
          <a:p>
            <a:r>
              <a:rPr lang="en-US" err="1"/>
              <a:t>contentType</a:t>
            </a:r>
            <a:r>
              <a:rPr lang="en-US"/>
              <a:t> – </a:t>
            </a:r>
            <a:r>
              <a:rPr lang="en-US" err="1"/>
              <a:t>mimetype</a:t>
            </a:r>
            <a:r>
              <a:rPr lang="en-US"/>
              <a:t> https://</a:t>
            </a:r>
            <a:r>
              <a:rPr lang="en-US" err="1"/>
              <a:t>build.fhir.org</a:t>
            </a:r>
            <a:r>
              <a:rPr lang="en-US"/>
              <a:t>/</a:t>
            </a:r>
            <a:r>
              <a:rPr lang="en-US" err="1"/>
              <a:t>ig</a:t>
            </a:r>
            <a:r>
              <a:rPr lang="en-US"/>
              <a:t>/HL7/US-Core/</a:t>
            </a:r>
            <a:r>
              <a:rPr lang="en-US" err="1"/>
              <a:t>StructureDefinition</a:t>
            </a:r>
            <a:r>
              <a:rPr lang="en-US"/>
              <a:t>-us-core-</a:t>
            </a:r>
            <a:r>
              <a:rPr lang="en-US" err="1"/>
              <a:t>documentreference.html</a:t>
            </a:r>
            <a:r>
              <a:rPr lang="en-US"/>
              <a:t> </a:t>
            </a:r>
          </a:p>
          <a:p>
            <a:r>
              <a:rPr lang="en-US"/>
              <a:t>period has the substructure of start and end rather than low and high: http://hl7.org/</a:t>
            </a:r>
            <a:r>
              <a:rPr lang="en-US" err="1"/>
              <a:t>fhir</a:t>
            </a:r>
            <a:r>
              <a:rPr lang="en-US"/>
              <a:t>/R4/</a:t>
            </a:r>
            <a:r>
              <a:rPr lang="en-US" err="1"/>
              <a:t>datatypes.html#Period</a:t>
            </a:r>
            <a:endParaRPr lang="en-US"/>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63</a:t>
            </a:fld>
            <a:endParaRPr lang="en-JM"/>
          </a:p>
        </p:txBody>
      </p:sp>
    </p:spTree>
    <p:extLst>
      <p:ext uri="{BB962C8B-B14F-4D97-AF65-F5344CB8AC3E}">
        <p14:creationId xmlns:p14="http://schemas.microsoft.com/office/powerpoint/2010/main" val="2866135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https://</a:t>
            </a:r>
            <a:r>
              <a:rPr lang="en-US" dirty="0" err="1"/>
              <a:t>github.com</a:t>
            </a:r>
            <a:r>
              <a:rPr lang="en-US" dirty="0"/>
              <a:t>/chunli866/</a:t>
            </a:r>
            <a:r>
              <a:rPr lang="en-US" dirty="0" err="1"/>
              <a:t>CCDAtoFHIRSamples</a:t>
            </a:r>
            <a:r>
              <a:rPr lang="en-US" dirty="0"/>
              <a:t>/tree/main</a:t>
            </a:r>
          </a:p>
          <a:p>
            <a:r>
              <a:rPr lang="en-US" dirty="0"/>
              <a:t>Publication: https://</a:t>
            </a:r>
            <a:r>
              <a:rPr lang="en-US" dirty="0" err="1"/>
              <a:t>build.fhir.org</a:t>
            </a:r>
            <a:r>
              <a:rPr lang="en-US" dirty="0"/>
              <a:t>/</a:t>
            </a:r>
            <a:r>
              <a:rPr lang="en-US" dirty="0" err="1"/>
              <a:t>ig</a:t>
            </a:r>
            <a:r>
              <a:rPr lang="en-US" dirty="0"/>
              <a:t>/HL7/</a:t>
            </a:r>
            <a:r>
              <a:rPr lang="en-US" dirty="0" err="1"/>
              <a:t>ccda</a:t>
            </a:r>
            <a:r>
              <a:rPr lang="en-US" dirty="0"/>
              <a:t>-on-</a:t>
            </a:r>
            <a:r>
              <a:rPr lang="en-US" dirty="0" err="1"/>
              <a:t>fhir</a:t>
            </a:r>
            <a:r>
              <a:rPr lang="en-US" dirty="0"/>
              <a:t>/</a:t>
            </a:r>
            <a:r>
              <a:rPr lang="en-US" dirty="0" err="1"/>
              <a:t>mappingBackground.html</a:t>
            </a:r>
            <a:endParaRPr lang="en-US" dirty="0"/>
          </a:p>
          <a:p>
            <a:r>
              <a:rPr lang="en-US" dirty="0"/>
              <a:t>Publication branch with the expanded clinical domains: https://</a:t>
            </a:r>
            <a:r>
              <a:rPr lang="en-US" dirty="0" err="1"/>
              <a:t>build.fhir.org</a:t>
            </a:r>
            <a:r>
              <a:rPr lang="en-US" dirty="0"/>
              <a:t>/</a:t>
            </a:r>
            <a:r>
              <a:rPr lang="en-US" dirty="0" err="1"/>
              <a:t>ig</a:t>
            </a:r>
            <a:r>
              <a:rPr lang="en-US" dirty="0"/>
              <a:t>/HL7/</a:t>
            </a:r>
            <a:r>
              <a:rPr lang="en-US" dirty="0" err="1"/>
              <a:t>ccda</a:t>
            </a:r>
            <a:r>
              <a:rPr lang="en-US" dirty="0"/>
              <a:t>-on-</a:t>
            </a:r>
            <a:r>
              <a:rPr lang="en-US" dirty="0" err="1"/>
              <a:t>fhir</a:t>
            </a:r>
            <a:r>
              <a:rPr lang="en-US" dirty="0"/>
              <a:t>/branches/2024/CF-</a:t>
            </a:r>
            <a:r>
              <a:rPr lang="en-US" dirty="0" err="1"/>
              <a:t>index.html</a:t>
            </a:r>
            <a:endParaRPr lang="en-US" dirty="0"/>
          </a:p>
          <a:p>
            <a:r>
              <a:rPr lang="en-US" dirty="0"/>
              <a:t>May 2024 </a:t>
            </a:r>
            <a:r>
              <a:rPr lang="en-US" dirty="0" err="1"/>
              <a:t>Connectathon</a:t>
            </a:r>
            <a:r>
              <a:rPr lang="en-US" dirty="0"/>
              <a:t> C-CDA to FHIR track report-out:</a:t>
            </a:r>
          </a:p>
          <a:p>
            <a:r>
              <a:rPr lang="en-US" dirty="0"/>
              <a:t>https://</a:t>
            </a:r>
            <a:r>
              <a:rPr lang="en-US" dirty="0" err="1"/>
              <a:t>docs.google.com</a:t>
            </a:r>
            <a:r>
              <a:rPr lang="en-US" dirty="0"/>
              <a:t>/document/d/1dJQ79zuRpFmWicBaNpsnnw8wXHDid81NXUKKJ12wJCc/edit</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69</a:t>
            </a:fld>
            <a:endParaRPr lang="en-JM"/>
          </a:p>
        </p:txBody>
      </p:sp>
    </p:spTree>
    <p:extLst>
      <p:ext uri="{BB962C8B-B14F-4D97-AF65-F5344CB8AC3E}">
        <p14:creationId xmlns:p14="http://schemas.microsoft.com/office/powerpoint/2010/main" val="3541594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dispense: pharmacy hand over</a:t>
            </a:r>
          </a:p>
          <a:p>
            <a:r>
              <a:rPr lang="en-US" dirty="0"/>
              <a:t>administration: patient take the meds</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90</a:t>
            </a:fld>
            <a:endParaRPr lang="en-JM"/>
          </a:p>
        </p:txBody>
      </p:sp>
    </p:spTree>
    <p:extLst>
      <p:ext uri="{BB962C8B-B14F-4D97-AF65-F5344CB8AC3E}">
        <p14:creationId xmlns:p14="http://schemas.microsoft.com/office/powerpoint/2010/main" val="316225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Observation timestamp – mapped to </a:t>
            </a:r>
            <a:r>
              <a:rPr lang="en-US" err="1"/>
              <a:t>onsetDateTime</a:t>
            </a:r>
            <a:r>
              <a:rPr lang="en-US"/>
              <a:t> or </a:t>
            </a:r>
            <a:r>
              <a:rPr lang="en-US" err="1"/>
              <a:t>onsetPeriod.start</a:t>
            </a:r>
            <a:endParaRPr lang="en-US"/>
          </a:p>
          <a:p>
            <a:r>
              <a:rPr lang="en-US"/>
              <a:t>Map the act timestamp?</a:t>
            </a:r>
          </a:p>
        </p:txBody>
      </p:sp>
      <p:sp>
        <p:nvSpPr>
          <p:cNvPr id="4" name="Slide Number Placeholder 3"/>
          <p:cNvSpPr>
            <a:spLocks noGrp="1"/>
          </p:cNvSpPr>
          <p:nvPr>
            <p:ph type="sldNum" sz="quarter" idx="5"/>
          </p:nvPr>
        </p:nvSpPr>
        <p:spPr/>
        <p:txBody>
          <a:bodyPr/>
          <a:lstStyle/>
          <a:p>
            <a:fld id="{FEA829E4-7B8F-48ED-BCF8-1C0A3C644052}" type="slidenum">
              <a:rPr lang="en-JM" smtClean="0"/>
              <a:t>19</a:t>
            </a:fld>
            <a:endParaRPr lang="en-JM"/>
          </a:p>
        </p:txBody>
      </p:sp>
    </p:spTree>
    <p:extLst>
      <p:ext uri="{BB962C8B-B14F-4D97-AF65-F5344CB8AC3E}">
        <p14:creationId xmlns:p14="http://schemas.microsoft.com/office/powerpoint/2010/main" val="73773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apple-system"/>
              </a:rPr>
              <a:t>This clinical statement represents a particular device that was placed in a patient or used as part of a procedure or other act. This provides a record of the identifier and other details about the given product that was used. For example, it is important to have a record that indicates not just that a hip prostheses was placed in a patient but that it was a particular hip prostheses number with a unique identifier.</a:t>
            </a:r>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100</a:t>
            </a:fld>
            <a:endParaRPr lang="en-JM"/>
          </a:p>
        </p:txBody>
      </p:sp>
    </p:spTree>
    <p:extLst>
      <p:ext uri="{BB962C8B-B14F-4D97-AF65-F5344CB8AC3E}">
        <p14:creationId xmlns:p14="http://schemas.microsoft.com/office/powerpoint/2010/main" val="125311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171450">
              <a:buFont typeface="Arial" panose="020B0604020202020204" pitchFamily="34" charset="0"/>
              <a:buChar char="•"/>
            </a:pPr>
            <a:r>
              <a:rPr lang="en-US"/>
              <a:t>Same practitioner in two facilities, one is billable and not; they need to be separate</a:t>
            </a:r>
          </a:p>
          <a:p>
            <a:pPr marL="571500" lvl="1" indent="-171450">
              <a:buFont typeface="Arial" panose="020B0604020202020204" pitchFamily="34" charset="0"/>
              <a:buChar char="•"/>
            </a:pPr>
            <a:r>
              <a:rPr lang="en-US"/>
              <a:t>Organization or code/</a:t>
            </a:r>
            <a:r>
              <a:rPr lang="en-US" err="1"/>
              <a:t>functionCode</a:t>
            </a:r>
            <a:r>
              <a:rPr lang="en-US"/>
              <a:t> needs to be available to map</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22</a:t>
            </a:fld>
            <a:endParaRPr lang="en-JM"/>
          </a:p>
        </p:txBody>
      </p:sp>
    </p:spTree>
    <p:extLst>
      <p:ext uri="{BB962C8B-B14F-4D97-AF65-F5344CB8AC3E}">
        <p14:creationId xmlns:p14="http://schemas.microsoft.com/office/powerpoint/2010/main" val="414707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24</a:t>
            </a:fld>
            <a:endParaRPr lang="en-JM"/>
          </a:p>
        </p:txBody>
      </p:sp>
    </p:spTree>
    <p:extLst>
      <p:ext uri="{BB962C8B-B14F-4D97-AF65-F5344CB8AC3E}">
        <p14:creationId xmlns:p14="http://schemas.microsoft.com/office/powerpoint/2010/main" val="161960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err="1">
                <a:solidFill>
                  <a:srgbClr val="333333"/>
                </a:solidFill>
                <a:effectLst/>
                <a:latin typeface="verdana" panose="020B0604030504040204" pitchFamily="34" charset="0"/>
              </a:rPr>
              <a:t>AllergyIntolerance.clinicalStatus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Condition.clinicalStatus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DocumentReference.status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Immunization.status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Goal.lifecycleStatus</a:t>
            </a:r>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25</a:t>
            </a:fld>
            <a:endParaRPr lang="en-JM"/>
          </a:p>
        </p:txBody>
      </p:sp>
    </p:spTree>
    <p:extLst>
      <p:ext uri="{BB962C8B-B14F-4D97-AF65-F5344CB8AC3E}">
        <p14:creationId xmlns:p14="http://schemas.microsoft.com/office/powerpoint/2010/main" val="40079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to a single value and map to </a:t>
            </a:r>
            <a:r>
              <a:rPr lang="en-US" err="1"/>
              <a:t>performedDateTime</a:t>
            </a:r>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30</a:t>
            </a:fld>
            <a:endParaRPr lang="en-JM"/>
          </a:p>
        </p:txBody>
      </p:sp>
    </p:spTree>
    <p:extLst>
      <p:ext uri="{BB962C8B-B14F-4D97-AF65-F5344CB8AC3E}">
        <p14:creationId xmlns:p14="http://schemas.microsoft.com/office/powerpoint/2010/main" val="41697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point: </a:t>
            </a:r>
          </a:p>
          <a:p>
            <a:r>
              <a:rPr lang="en-US" dirty="0"/>
              <a:t>“</a:t>
            </a:r>
            <a:r>
              <a:rPr lang="en-US" b="1" dirty="0"/>
              <a:t>category</a:t>
            </a:r>
            <a:r>
              <a:rPr lang="en-US" dirty="0"/>
              <a:t>” (for both observation and </a:t>
            </a:r>
            <a:r>
              <a:rPr lang="en-US" dirty="0" err="1"/>
              <a:t>diagnosticReport</a:t>
            </a:r>
            <a:r>
              <a:rPr lang="en-US" dirty="0"/>
              <a:t>): to use the LOINC parts to direct the mapping to the category coding; infer from the section (but not everything is going to be laboratory; ask C-CDA to include the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“issued” for </a:t>
            </a:r>
            <a:r>
              <a:rPr lang="en-US" dirty="0" err="1"/>
              <a:t>diagnosticReport</a:t>
            </a:r>
            <a:r>
              <a:rPr lang="en-US" dirty="0"/>
              <a:t> map from the organizer author time if available. </a:t>
            </a:r>
            <a:r>
              <a:rPr lang="en-US" sz="1200" dirty="0"/>
              <a:t>need to pad with the timestamps.</a:t>
            </a:r>
            <a:r>
              <a:rPr lang="en-US" dirty="0"/>
              <a:t> otherwise DAR</a:t>
            </a:r>
          </a:p>
          <a:p>
            <a:r>
              <a:rPr lang="en-US" sz="1200" b="1" dirty="0"/>
              <a:t>Performer mapping for observation:</a:t>
            </a:r>
          </a:p>
          <a:p>
            <a:pPr marL="285750" indent="-285750">
              <a:buFont typeface="Arial" panose="020B0604020202020204" pitchFamily="34" charset="0"/>
              <a:buChar char="•"/>
            </a:pPr>
            <a:r>
              <a:rPr lang="en-US" sz="1200" dirty="0"/>
              <a:t>Map if available in the observation level; otherwise leave it out</a:t>
            </a:r>
          </a:p>
          <a:p>
            <a:r>
              <a:rPr lang="en-US" sz="1200" b="1" dirty="0" err="1"/>
              <a:t>valueQuantity</a:t>
            </a:r>
            <a:r>
              <a:rPr lang="en-US" sz="1200" b="1" dirty="0"/>
              <a:t> /reference range mapping</a:t>
            </a:r>
            <a:r>
              <a:rPr lang="en-US" sz="1200" dirty="0"/>
              <a:t>:</a:t>
            </a:r>
          </a:p>
          <a:p>
            <a:pPr marL="285750" indent="-285750">
              <a:buFont typeface="Arial" panose="020B0604020202020204" pitchFamily="34" charset="0"/>
              <a:buChar char="•"/>
            </a:pPr>
            <a:r>
              <a:rPr lang="en-US" sz="1200" dirty="0"/>
              <a:t>Map to value and unit. If the unit is UCUM conformant, then also map to system and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1" dirty="0"/>
              <a:t>issued</a:t>
            </a:r>
            <a:r>
              <a:rPr lang="en-US" sz="1200" dirty="0"/>
              <a:t>” for observation: if observation-level </a:t>
            </a:r>
            <a:r>
              <a:rPr lang="en-US" sz="1200" dirty="0" err="1"/>
              <a:t>author.time</a:t>
            </a:r>
            <a:r>
              <a:rPr lang="en-US" sz="1200" dirty="0"/>
              <a:t> is available, map from there; otherwise leave it out (check to make sure it’s after the observation </a:t>
            </a:r>
            <a:r>
              <a:rPr lang="en-US" sz="1200" dirty="0" err="1"/>
              <a:t>effectiveTime</a:t>
            </a:r>
            <a:r>
              <a:rPr lang="en-US" sz="1200" dirty="0"/>
              <a:t>); need to pad with the timestamps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Assumption: organizer-level </a:t>
            </a:r>
            <a:r>
              <a:rPr lang="en-US" sz="1200" dirty="0" err="1"/>
              <a:t>author.time</a:t>
            </a:r>
            <a:r>
              <a:rPr lang="en-US" sz="1200" dirty="0"/>
              <a:t> means the ordered time and likely before or the same with the specimen time</a:t>
            </a:r>
          </a:p>
          <a:p>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34</a:t>
            </a:fld>
            <a:endParaRPr lang="en-JM"/>
          </a:p>
        </p:txBody>
      </p:sp>
    </p:spTree>
    <p:extLst>
      <p:ext uri="{BB962C8B-B14F-4D97-AF65-F5344CB8AC3E}">
        <p14:creationId xmlns:p14="http://schemas.microsoft.com/office/powerpoint/2010/main" val="178727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chemeClr val="accent1"/>
                </a:solidFill>
              </a:rPr>
              <a:t>ResourceType</a:t>
            </a:r>
            <a:r>
              <a:rPr lang="en-US" sz="1200" i="1" dirty="0">
                <a:solidFill>
                  <a:schemeClr val="accent1"/>
                </a:solidFill>
              </a:rPr>
              <a:t>, identifier, status: </a:t>
            </a:r>
            <a:r>
              <a:rPr lang="en-US" sz="1200" b="1" i="1" dirty="0">
                <a:solidFill>
                  <a:schemeClr val="accent1"/>
                </a:solidFill>
              </a:rPr>
              <a:t>same mapping across vendors</a:t>
            </a:r>
          </a:p>
          <a:p>
            <a:r>
              <a:rPr lang="en-US" sz="1200" dirty="0"/>
              <a:t>Category coding: </a:t>
            </a:r>
          </a:p>
          <a:p>
            <a:pPr marL="171450" indent="-171450">
              <a:buFont typeface="Arial" panose="020B0604020202020204" pitchFamily="34" charset="0"/>
              <a:buChar char="•"/>
            </a:pPr>
            <a:r>
              <a:rPr lang="en-US" sz="1200" dirty="0"/>
              <a:t>map from inbound section template? (most mapped)</a:t>
            </a:r>
          </a:p>
          <a:p>
            <a:pPr marL="171450" indent="-171450">
              <a:buFont typeface="Arial" panose="020B0604020202020204" pitchFamily="34" charset="0"/>
              <a:buChar char="•"/>
            </a:pPr>
            <a:r>
              <a:rPr lang="en-US" sz="1200" dirty="0"/>
              <a:t>Also map the “text” field?</a:t>
            </a:r>
          </a:p>
          <a:p>
            <a:endParaRPr lang="en-US" dirty="0"/>
          </a:p>
          <a:p>
            <a:r>
              <a:rPr lang="en-US" dirty="0"/>
              <a:t>Consensus: to use the LOINC parts to direct the mapping to the category coding; infer from the section (but not everything is going to be </a:t>
            </a:r>
            <a:r>
              <a:rPr lang="en-US" dirty="0" err="1"/>
              <a:t>laborotary</a:t>
            </a:r>
            <a:r>
              <a:rPr lang="en-US" dirty="0"/>
              <a:t>; ask C-CDA to include the guidance)</a:t>
            </a:r>
          </a:p>
          <a:p>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36</a:t>
            </a:fld>
            <a:endParaRPr lang="en-JM"/>
          </a:p>
        </p:txBody>
      </p:sp>
    </p:spTree>
    <p:extLst>
      <p:ext uri="{BB962C8B-B14F-4D97-AF65-F5344CB8AC3E}">
        <p14:creationId xmlns:p14="http://schemas.microsoft.com/office/powerpoint/2010/main" val="1321895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4C4960-0DF1-47B3-92F5-92E864AEEF78}"/>
              </a:ext>
            </a:extLst>
          </p:cNvPr>
          <p:cNvSpPr>
            <a:spLocks noGrp="1"/>
          </p:cNvSpPr>
          <p:nvPr>
            <p:ph type="subTitle" idx="1" hasCustomPrompt="1"/>
          </p:nvPr>
        </p:nvSpPr>
        <p:spPr>
          <a:xfrm>
            <a:off x="635000" y="3284241"/>
            <a:ext cx="3033026" cy="781280"/>
          </a:xfrm>
          <a:prstGeom prst="rect">
            <a:avLst/>
          </a:prstGeom>
        </p:spPr>
        <p:txBody>
          <a:bodyPr/>
          <a:lstStyle>
            <a:lvl1pPr marL="0" indent="0" algn="l">
              <a:buNone/>
              <a:defRPr sz="2000">
                <a:solidFill>
                  <a:srgbClr val="57616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Audience Name Here</a:t>
            </a:r>
          </a:p>
          <a:p>
            <a:r>
              <a:rPr lang="en-US"/>
              <a:t>Date Here</a:t>
            </a:r>
          </a:p>
        </p:txBody>
      </p:sp>
      <p:sp>
        <p:nvSpPr>
          <p:cNvPr id="4" name="TextBox 3">
            <a:extLst>
              <a:ext uri="{FF2B5EF4-FFF2-40B4-BE49-F238E27FC236}">
                <a16:creationId xmlns:a16="http://schemas.microsoft.com/office/drawing/2014/main" id="{8D4A87DD-E15D-4FB6-AF43-165353FCA8AD}"/>
              </a:ext>
            </a:extLst>
          </p:cNvPr>
          <p:cNvSpPr txBox="1"/>
          <p:nvPr userDrawn="1"/>
        </p:nvSpPr>
        <p:spPr>
          <a:xfrm>
            <a:off x="635000" y="3085693"/>
            <a:ext cx="3012018"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sp>
        <p:nvSpPr>
          <p:cNvPr id="7" name="TextBox 6">
            <a:extLst>
              <a:ext uri="{FF2B5EF4-FFF2-40B4-BE49-F238E27FC236}">
                <a16:creationId xmlns:a16="http://schemas.microsoft.com/office/drawing/2014/main" id="{6A81F50C-6688-4F55-BB7E-E78368336E97}"/>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Tree>
    <p:extLst>
      <p:ext uri="{BB962C8B-B14F-4D97-AF65-F5344CB8AC3E}">
        <p14:creationId xmlns:p14="http://schemas.microsoft.com/office/powerpoint/2010/main" val="108657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3C3773-2C7D-4C7A-8AD6-093B1801C11E}"/>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9506013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12361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FE6326-9DA8-4463-A471-81F8F7F4F0E4}"/>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DC70CB1-48F6-405F-945B-CD5AF009043F}"/>
              </a:ext>
            </a:extLst>
          </p:cNvPr>
          <p:cNvSpPr>
            <a:spLocks noGrp="1"/>
          </p:cNvSpPr>
          <p:nvPr>
            <p:ph type="body" sz="quarter" idx="36" hasCustomPrompt="1"/>
          </p:nvPr>
        </p:nvSpPr>
        <p:spPr>
          <a:xfrm>
            <a:off x="6294438" y="1009650"/>
            <a:ext cx="2681287" cy="3170238"/>
          </a:xfrm>
          <a:prstGeom prst="rect">
            <a:avLst/>
          </a:prstGeom>
        </p:spPr>
        <p:txBody>
          <a:bodyPr anchor="ctr"/>
          <a:lstStyle>
            <a:lvl1pPr marL="342900" indent="-342900">
              <a:buClr>
                <a:schemeClr val="bg1"/>
              </a:buClr>
              <a:buFont typeface="Wingdings" panose="05000000000000000000" pitchFamily="2" charset="2"/>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p:txBody>
      </p:sp>
      <p:sp>
        <p:nvSpPr>
          <p:cNvPr id="7" name="Text Placeholder 41">
            <a:extLst>
              <a:ext uri="{FF2B5EF4-FFF2-40B4-BE49-F238E27FC236}">
                <a16:creationId xmlns:a16="http://schemas.microsoft.com/office/drawing/2014/main" id="{C4B0509E-2ADC-4A15-A0B8-736C32ECB066}"/>
              </a:ext>
            </a:extLst>
          </p:cNvPr>
          <p:cNvSpPr>
            <a:spLocks noGrp="1"/>
          </p:cNvSpPr>
          <p:nvPr>
            <p:ph type="body" sz="quarter" idx="31" hasCustomPrompt="1"/>
          </p:nvPr>
        </p:nvSpPr>
        <p:spPr>
          <a:xfrm>
            <a:off x="304800" y="285750"/>
            <a:ext cx="552450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a:t>
            </a:r>
          </a:p>
        </p:txBody>
      </p:sp>
      <p:sp>
        <p:nvSpPr>
          <p:cNvPr id="10" name="Text Placeholder 9">
            <a:extLst>
              <a:ext uri="{FF2B5EF4-FFF2-40B4-BE49-F238E27FC236}">
                <a16:creationId xmlns:a16="http://schemas.microsoft.com/office/drawing/2014/main" id="{5F9D0D8E-1135-4C97-B804-5AAB20112E20}"/>
              </a:ext>
            </a:extLst>
          </p:cNvPr>
          <p:cNvSpPr>
            <a:spLocks noGrp="1"/>
          </p:cNvSpPr>
          <p:nvPr>
            <p:ph type="body" sz="quarter" idx="35" hasCustomPrompt="1"/>
          </p:nvPr>
        </p:nvSpPr>
        <p:spPr>
          <a:xfrm>
            <a:off x="304800" y="946150"/>
            <a:ext cx="5524500" cy="3613150"/>
          </a:xfrm>
          <a:prstGeom prst="rect">
            <a:avLst/>
          </a:prstGeom>
        </p:spPr>
        <p:txBody>
          <a:bodyPr anchor="ctr"/>
          <a:lstStyle>
            <a:lvl1pPr marL="0" marR="0" indent="0" algn="l" defTabSz="914400" rtl="0" eaLnBrk="1" fontAlgn="auto" latinLnBrk="0" hangingPunct="1">
              <a:lnSpc>
                <a:spcPct val="100000"/>
              </a:lnSpc>
              <a:spcBef>
                <a:spcPts val="1200"/>
              </a:spcBef>
              <a:spcAft>
                <a:spcPts val="800"/>
              </a:spcAft>
              <a:buClr>
                <a:srgbClr val="005DBF"/>
              </a:buClr>
              <a:buSzTx/>
              <a:buFont typeface="Arial" pitchFamily="34" charset="0"/>
              <a:buNone/>
              <a:tabLst/>
              <a:defRPr sz="1600">
                <a:solidFill>
                  <a:srgbClr val="576161"/>
                </a:solidFill>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Type paragraphs of text here. 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p:txBody>
      </p:sp>
      <p:cxnSp>
        <p:nvCxnSpPr>
          <p:cNvPr id="13" name="Straight Connector 12">
            <a:extLst>
              <a:ext uri="{FF2B5EF4-FFF2-40B4-BE49-F238E27FC236}">
                <a16:creationId xmlns:a16="http://schemas.microsoft.com/office/drawing/2014/main" id="{4A87E687-AE99-4000-8466-6E9EEBF7995C}"/>
              </a:ext>
            </a:extLst>
          </p:cNvPr>
          <p:cNvCxnSpPr>
            <a:cxnSpLocks/>
            <a:endCxn id="15"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2">
            <a:extLst>
              <a:ext uri="{FF2B5EF4-FFF2-40B4-BE49-F238E27FC236}">
                <a16:creationId xmlns:a16="http://schemas.microsoft.com/office/drawing/2014/main" id="{81ED27FE-B407-4AB8-917A-07173EDA2731}"/>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000" b="0">
                <a:solidFill>
                  <a:schemeClr val="bg1"/>
                </a:solidFill>
                <a:latin typeface="+mj-lt"/>
              </a:rPr>
              <a:t>| </a:t>
            </a:r>
            <a:fld id="{16F498BA-62D8-46B0-8809-F41BF3F18C91}" type="slidenum">
              <a:rPr lang="en-US" sz="1000" b="0" smtClean="0">
                <a:solidFill>
                  <a:schemeClr val="bg1"/>
                </a:solidFill>
                <a:latin typeface="+mj-lt"/>
              </a:rPr>
              <a:pPr algn="l" defTabSz="685698"/>
              <a:t>‹#›</a:t>
            </a:fld>
            <a:endParaRPr lang="en-US" sz="1000" b="0">
              <a:solidFill>
                <a:schemeClr val="bg1"/>
              </a:solidFill>
              <a:latin typeface="+mj-lt"/>
            </a:endParaRPr>
          </a:p>
        </p:txBody>
      </p:sp>
      <p:sp>
        <p:nvSpPr>
          <p:cNvPr id="15" name="TextBox 14">
            <a:extLst>
              <a:ext uri="{FF2B5EF4-FFF2-40B4-BE49-F238E27FC236}">
                <a16:creationId xmlns:a16="http://schemas.microsoft.com/office/drawing/2014/main" id="{5931A978-F205-4FF9-89E0-A50EA61794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4162674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F654C66-9F21-478D-AD54-3516540CAC6E}"/>
              </a:ext>
            </a:extLst>
          </p:cNvPr>
          <p:cNvSpPr/>
          <p:nvPr userDrawn="1"/>
        </p:nvSpPr>
        <p:spPr>
          <a:xfrm>
            <a:off x="426127" y="2746986"/>
            <a:ext cx="2573720" cy="1361696"/>
          </a:xfrm>
          <a:prstGeom prst="roundRect">
            <a:avLst/>
          </a:prstGeom>
          <a:solidFill>
            <a:srgbClr val="57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6" name="Rectangle: Rounded Corners 5">
            <a:extLst>
              <a:ext uri="{FF2B5EF4-FFF2-40B4-BE49-F238E27FC236}">
                <a16:creationId xmlns:a16="http://schemas.microsoft.com/office/drawing/2014/main" id="{6B7DDA7C-F9B3-4D1C-9FDE-4EFEECFCECF5}"/>
              </a:ext>
            </a:extLst>
          </p:cNvPr>
          <p:cNvSpPr/>
          <p:nvPr userDrawn="1"/>
        </p:nvSpPr>
        <p:spPr>
          <a:xfrm>
            <a:off x="3269874" y="1086657"/>
            <a:ext cx="2573720" cy="1361696"/>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7" name="Rectangle: Rounded Corners 6">
            <a:extLst>
              <a:ext uri="{FF2B5EF4-FFF2-40B4-BE49-F238E27FC236}">
                <a16:creationId xmlns:a16="http://schemas.microsoft.com/office/drawing/2014/main" id="{8FF16437-A6A1-49EF-9408-EAB817E459E9}"/>
              </a:ext>
            </a:extLst>
          </p:cNvPr>
          <p:cNvSpPr/>
          <p:nvPr userDrawn="1"/>
        </p:nvSpPr>
        <p:spPr>
          <a:xfrm>
            <a:off x="6150033" y="1093793"/>
            <a:ext cx="2573720" cy="1361696"/>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8" name="Rectangle: Rounded Corners 7">
            <a:extLst>
              <a:ext uri="{FF2B5EF4-FFF2-40B4-BE49-F238E27FC236}">
                <a16:creationId xmlns:a16="http://schemas.microsoft.com/office/drawing/2014/main" id="{330806A5-72F4-4CF1-89F6-663735AAA991}"/>
              </a:ext>
            </a:extLst>
          </p:cNvPr>
          <p:cNvSpPr/>
          <p:nvPr userDrawn="1"/>
        </p:nvSpPr>
        <p:spPr>
          <a:xfrm>
            <a:off x="3269874" y="2757136"/>
            <a:ext cx="2573720" cy="1361696"/>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9" name="Rectangle: Rounded Corners 8">
            <a:extLst>
              <a:ext uri="{FF2B5EF4-FFF2-40B4-BE49-F238E27FC236}">
                <a16:creationId xmlns:a16="http://schemas.microsoft.com/office/drawing/2014/main" id="{1960F18C-C16B-40DA-AD60-573091DC4E5D}"/>
              </a:ext>
            </a:extLst>
          </p:cNvPr>
          <p:cNvSpPr/>
          <p:nvPr userDrawn="1"/>
        </p:nvSpPr>
        <p:spPr>
          <a:xfrm>
            <a:off x="426127" y="1093793"/>
            <a:ext cx="2573720" cy="1361696"/>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10" name="Rectangle: Rounded Corners 9">
            <a:extLst>
              <a:ext uri="{FF2B5EF4-FFF2-40B4-BE49-F238E27FC236}">
                <a16:creationId xmlns:a16="http://schemas.microsoft.com/office/drawing/2014/main" id="{8DC94361-F77D-4897-AAF9-AABFC8DAEFF3}"/>
              </a:ext>
            </a:extLst>
          </p:cNvPr>
          <p:cNvSpPr/>
          <p:nvPr userDrawn="1"/>
        </p:nvSpPr>
        <p:spPr>
          <a:xfrm>
            <a:off x="6150033" y="2769478"/>
            <a:ext cx="2573720" cy="1361696"/>
          </a:xfrm>
          <a:prstGeom prst="roundRect">
            <a:avLst/>
          </a:prstGeom>
          <a:solidFill>
            <a:srgbClr val="F3D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b="1">
              <a:solidFill>
                <a:srgbClr val="FFFFFF"/>
              </a:solidFill>
              <a:highlight>
                <a:srgbClr val="FFFF00"/>
              </a:highlight>
            </a:endParaRPr>
          </a:p>
        </p:txBody>
      </p:sp>
      <p:sp>
        <p:nvSpPr>
          <p:cNvPr id="12" name="Text Placeholder 11">
            <a:extLst>
              <a:ext uri="{FF2B5EF4-FFF2-40B4-BE49-F238E27FC236}">
                <a16:creationId xmlns:a16="http://schemas.microsoft.com/office/drawing/2014/main" id="{1D17484E-407A-47EF-B8D9-99E6B2BAE1E5}"/>
              </a:ext>
            </a:extLst>
          </p:cNvPr>
          <p:cNvSpPr>
            <a:spLocks noGrp="1"/>
          </p:cNvSpPr>
          <p:nvPr>
            <p:ph type="body" sz="quarter" idx="10" hasCustomPrompt="1"/>
          </p:nvPr>
        </p:nvSpPr>
        <p:spPr>
          <a:xfrm>
            <a:off x="478756"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3" name="Text Placeholder 11">
            <a:extLst>
              <a:ext uri="{FF2B5EF4-FFF2-40B4-BE49-F238E27FC236}">
                <a16:creationId xmlns:a16="http://schemas.microsoft.com/office/drawing/2014/main" id="{12ED16F6-85D2-455E-B44C-A8C1D8B2BF40}"/>
              </a:ext>
            </a:extLst>
          </p:cNvPr>
          <p:cNvSpPr>
            <a:spLocks noGrp="1"/>
          </p:cNvSpPr>
          <p:nvPr>
            <p:ph type="body" sz="quarter" idx="11" hasCustomPrompt="1"/>
          </p:nvPr>
        </p:nvSpPr>
        <p:spPr>
          <a:xfrm>
            <a:off x="6204562" y="1174270"/>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4" name="Text Placeholder 11">
            <a:extLst>
              <a:ext uri="{FF2B5EF4-FFF2-40B4-BE49-F238E27FC236}">
                <a16:creationId xmlns:a16="http://schemas.microsoft.com/office/drawing/2014/main" id="{B4923EC5-3EF0-42BD-A4C9-9BAAE7ED8B8E}"/>
              </a:ext>
            </a:extLst>
          </p:cNvPr>
          <p:cNvSpPr>
            <a:spLocks noGrp="1"/>
          </p:cNvSpPr>
          <p:nvPr>
            <p:ph type="body" sz="quarter" idx="12" hasCustomPrompt="1"/>
          </p:nvPr>
        </p:nvSpPr>
        <p:spPr>
          <a:xfrm>
            <a:off x="3331570"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5" name="Text Placeholder 11">
            <a:extLst>
              <a:ext uri="{FF2B5EF4-FFF2-40B4-BE49-F238E27FC236}">
                <a16:creationId xmlns:a16="http://schemas.microsoft.com/office/drawing/2014/main" id="{B135A9DB-970F-46CF-8933-C237AF40F098}"/>
              </a:ext>
            </a:extLst>
          </p:cNvPr>
          <p:cNvSpPr>
            <a:spLocks noGrp="1"/>
          </p:cNvSpPr>
          <p:nvPr>
            <p:ph type="body" sz="quarter" idx="13" hasCustomPrompt="1"/>
          </p:nvPr>
        </p:nvSpPr>
        <p:spPr>
          <a:xfrm>
            <a:off x="478756"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6" name="Text Placeholder 11">
            <a:extLst>
              <a:ext uri="{FF2B5EF4-FFF2-40B4-BE49-F238E27FC236}">
                <a16:creationId xmlns:a16="http://schemas.microsoft.com/office/drawing/2014/main" id="{C09C0251-D91E-445A-91D5-AA4C571AC8AD}"/>
              </a:ext>
            </a:extLst>
          </p:cNvPr>
          <p:cNvSpPr>
            <a:spLocks noGrp="1"/>
          </p:cNvSpPr>
          <p:nvPr>
            <p:ph type="body" sz="quarter" idx="14" hasCustomPrompt="1"/>
          </p:nvPr>
        </p:nvSpPr>
        <p:spPr>
          <a:xfrm>
            <a:off x="6204562" y="2824065"/>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7" name="Text Placeholder 11">
            <a:extLst>
              <a:ext uri="{FF2B5EF4-FFF2-40B4-BE49-F238E27FC236}">
                <a16:creationId xmlns:a16="http://schemas.microsoft.com/office/drawing/2014/main" id="{E12307C1-D414-43C9-B985-BB180A68719B}"/>
              </a:ext>
            </a:extLst>
          </p:cNvPr>
          <p:cNvSpPr>
            <a:spLocks noGrp="1"/>
          </p:cNvSpPr>
          <p:nvPr>
            <p:ph type="body" sz="quarter" idx="15" hasCustomPrompt="1"/>
          </p:nvPr>
        </p:nvSpPr>
        <p:spPr>
          <a:xfrm>
            <a:off x="3331570"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8" name="Text Placeholder 41">
            <a:extLst>
              <a:ext uri="{FF2B5EF4-FFF2-40B4-BE49-F238E27FC236}">
                <a16:creationId xmlns:a16="http://schemas.microsoft.com/office/drawing/2014/main" id="{9F84B195-C616-4222-BF52-E84DBB226047}"/>
              </a:ext>
            </a:extLst>
          </p:cNvPr>
          <p:cNvSpPr>
            <a:spLocks noGrp="1"/>
          </p:cNvSpPr>
          <p:nvPr>
            <p:ph type="body" sz="quarter" idx="31" hasCustomPrompt="1"/>
          </p:nvPr>
        </p:nvSpPr>
        <p:spPr>
          <a:xfrm>
            <a:off x="304799" y="285750"/>
            <a:ext cx="8418953"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20" name="Text Placeholder 19">
            <a:extLst>
              <a:ext uri="{FF2B5EF4-FFF2-40B4-BE49-F238E27FC236}">
                <a16:creationId xmlns:a16="http://schemas.microsoft.com/office/drawing/2014/main" id="{C99CBE56-F96B-4AFB-8FD4-4598A619CDAF}"/>
              </a:ext>
            </a:extLst>
          </p:cNvPr>
          <p:cNvSpPr>
            <a:spLocks noGrp="1"/>
          </p:cNvSpPr>
          <p:nvPr>
            <p:ph type="body" sz="quarter" idx="32" hasCustomPrompt="1"/>
          </p:nvPr>
        </p:nvSpPr>
        <p:spPr>
          <a:xfrm>
            <a:off x="1935940" y="4451350"/>
            <a:ext cx="6787813" cy="406400"/>
          </a:xfrm>
          <a:prstGeom prst="rect">
            <a:avLst/>
          </a:prstGeom>
        </p:spPr>
        <p:txBody>
          <a:bodyPr anchor="b"/>
          <a:lstStyle>
            <a:lvl1pPr marL="0" indent="0" algn="r">
              <a:buNone/>
              <a:defRPr sz="900">
                <a:solidFill>
                  <a:srgbClr val="5D6767"/>
                </a:solidFill>
              </a:defRPr>
            </a:lvl1pPr>
            <a:lvl2pPr marL="457200" indent="0" algn="r">
              <a:buNone/>
              <a:defRPr sz="900">
                <a:solidFill>
                  <a:srgbClr val="5D6767"/>
                </a:solidFill>
              </a:defRPr>
            </a:lvl2pPr>
            <a:lvl3pPr marL="914400" indent="0" algn="r">
              <a:buNone/>
              <a:defRPr sz="900">
                <a:solidFill>
                  <a:srgbClr val="5D6767"/>
                </a:solidFill>
              </a:defRPr>
            </a:lvl3pPr>
            <a:lvl4pPr marL="1371600" indent="0" algn="r">
              <a:buNone/>
              <a:defRPr sz="900">
                <a:solidFill>
                  <a:srgbClr val="5D6767"/>
                </a:solidFill>
              </a:defRPr>
            </a:lvl4pPr>
            <a:lvl5pPr marL="1828800" indent="0" algn="r">
              <a:buNone/>
              <a:defRPr sz="900">
                <a:solidFill>
                  <a:srgbClr val="5D6767"/>
                </a:solidFill>
              </a:defRPr>
            </a:lvl5pPr>
          </a:lstStyle>
          <a:p>
            <a:pPr lvl="0"/>
            <a:r>
              <a:rPr lang="en-US"/>
              <a:t>Type Source Here</a:t>
            </a:r>
          </a:p>
        </p:txBody>
      </p:sp>
    </p:spTree>
    <p:extLst>
      <p:ext uri="{BB962C8B-B14F-4D97-AF65-F5344CB8AC3E}">
        <p14:creationId xmlns:p14="http://schemas.microsoft.com/office/powerpoint/2010/main" val="646706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175216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44204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22337"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675060"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A485954-F12D-4F6B-95CC-9C8FD4854F7B}"/>
              </a:ext>
            </a:extLst>
          </p:cNvPr>
          <p:cNvSpPr/>
          <p:nvPr userDrawn="1"/>
        </p:nvSpPr>
        <p:spPr>
          <a:xfrm>
            <a:off x="4664813" y="1003300"/>
            <a:ext cx="4200275" cy="3458374"/>
          </a:xfrm>
          <a:prstGeom prst="roundRect">
            <a:avLst/>
          </a:prstGeom>
          <a:solidFill>
            <a:schemeClr val="bg1"/>
          </a:solidFill>
          <a:ln>
            <a:solidFill>
              <a:srgbClr val="F08F1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08F1F"/>
              </a:solidFill>
            </a:endParaRPr>
          </a:p>
        </p:txBody>
      </p:sp>
      <p:sp>
        <p:nvSpPr>
          <p:cNvPr id="24" name="Rectangle: Rounded Corners 23">
            <a:extLst>
              <a:ext uri="{FF2B5EF4-FFF2-40B4-BE49-F238E27FC236}">
                <a16:creationId xmlns:a16="http://schemas.microsoft.com/office/drawing/2014/main" id="{CB835071-6746-4233-A3AE-4D4BCC19F986}"/>
              </a:ext>
            </a:extLst>
          </p:cNvPr>
          <p:cNvSpPr/>
          <p:nvPr userDrawn="1"/>
        </p:nvSpPr>
        <p:spPr>
          <a:xfrm>
            <a:off x="278219" y="1003299"/>
            <a:ext cx="4200275" cy="3458374"/>
          </a:xfrm>
          <a:prstGeom prst="roundRect">
            <a:avLst/>
          </a:prstGeom>
          <a:noFill/>
          <a:ln>
            <a:solidFill>
              <a:srgbClr val="674F8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FFFFF"/>
              </a:solidFill>
            </a:endParaRPr>
          </a:p>
        </p:txBody>
      </p:sp>
      <p:sp>
        <p:nvSpPr>
          <p:cNvPr id="25" name="Rectangle 24">
            <a:extLst>
              <a:ext uri="{FF2B5EF4-FFF2-40B4-BE49-F238E27FC236}">
                <a16:creationId xmlns:a16="http://schemas.microsoft.com/office/drawing/2014/main" id="{D952854E-4BF4-4F57-B312-AE77CF45F7D1}"/>
              </a:ext>
            </a:extLst>
          </p:cNvPr>
          <p:cNvSpPr/>
          <p:nvPr userDrawn="1"/>
        </p:nvSpPr>
        <p:spPr>
          <a:xfrm>
            <a:off x="278323" y="820621"/>
            <a:ext cx="4208797" cy="7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3F9B111-59F1-490C-AC09-02C3CDBED325}"/>
              </a:ext>
            </a:extLst>
          </p:cNvPr>
          <p:cNvSpPr/>
          <p:nvPr userDrawn="1"/>
        </p:nvSpPr>
        <p:spPr>
          <a:xfrm>
            <a:off x="4656183" y="925331"/>
            <a:ext cx="4221151" cy="890770"/>
          </a:xfrm>
          <a:prstGeom prst="round2SameRect">
            <a:avLst>
              <a:gd name="adj1" fmla="val 50000"/>
              <a:gd name="adj2" fmla="val 0"/>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AAC654D5-0886-4620-8074-EA49D446B42A}"/>
              </a:ext>
            </a:extLst>
          </p:cNvPr>
          <p:cNvSpPr/>
          <p:nvPr userDrawn="1"/>
        </p:nvSpPr>
        <p:spPr>
          <a:xfrm>
            <a:off x="265969" y="929320"/>
            <a:ext cx="4221152" cy="887592"/>
          </a:xfrm>
          <a:prstGeom prst="round2SameRect">
            <a:avLst>
              <a:gd name="adj1" fmla="val 50000"/>
              <a:gd name="adj2" fmla="val 0"/>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9589C6B-F27D-43C8-9B0C-ABF6ECFADC35}"/>
              </a:ext>
            </a:extLst>
          </p:cNvPr>
          <p:cNvSpPr>
            <a:spLocks noGrp="1"/>
          </p:cNvSpPr>
          <p:nvPr>
            <p:ph type="body" sz="quarter" idx="10" hasCustomPrompt="1"/>
          </p:nvPr>
        </p:nvSpPr>
        <p:spPr>
          <a:xfrm>
            <a:off x="552450"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0" name="Text Placeholder 2">
            <a:extLst>
              <a:ext uri="{FF2B5EF4-FFF2-40B4-BE49-F238E27FC236}">
                <a16:creationId xmlns:a16="http://schemas.microsoft.com/office/drawing/2014/main" id="{1777F968-7AA9-4331-A8F3-08D9DF29E2B0}"/>
              </a:ext>
            </a:extLst>
          </p:cNvPr>
          <p:cNvSpPr>
            <a:spLocks noGrp="1"/>
          </p:cNvSpPr>
          <p:nvPr>
            <p:ph type="body" sz="quarter" idx="11" hasCustomPrompt="1"/>
          </p:nvPr>
        </p:nvSpPr>
        <p:spPr>
          <a:xfrm>
            <a:off x="4965182"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1" name="Text Placeholder 41">
            <a:extLst>
              <a:ext uri="{FF2B5EF4-FFF2-40B4-BE49-F238E27FC236}">
                <a16:creationId xmlns:a16="http://schemas.microsoft.com/office/drawing/2014/main" id="{8996C929-2C72-4989-9712-8BC18CB3DF76}"/>
              </a:ext>
            </a:extLst>
          </p:cNvPr>
          <p:cNvSpPr>
            <a:spLocks noGrp="1"/>
          </p:cNvSpPr>
          <p:nvPr>
            <p:ph type="body" sz="quarter" idx="31" hasCustomPrompt="1"/>
          </p:nvPr>
        </p:nvSpPr>
        <p:spPr>
          <a:xfrm>
            <a:off x="304800" y="285750"/>
            <a:ext cx="8572534"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5" name="Content Placeholder 4">
            <a:extLst>
              <a:ext uri="{FF2B5EF4-FFF2-40B4-BE49-F238E27FC236}">
                <a16:creationId xmlns:a16="http://schemas.microsoft.com/office/drawing/2014/main" id="{06766AB5-A7FB-48E2-94B8-5AC236016AA3}"/>
              </a:ext>
            </a:extLst>
          </p:cNvPr>
          <p:cNvSpPr>
            <a:spLocks noGrp="1"/>
          </p:cNvSpPr>
          <p:nvPr>
            <p:ph sz="quarter" idx="32" hasCustomPrompt="1"/>
          </p:nvPr>
        </p:nvSpPr>
        <p:spPr>
          <a:xfrm>
            <a:off x="552450" y="1952625"/>
            <a:ext cx="3651250" cy="2187575"/>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Insert chart, logos, or picture here</a:t>
            </a:r>
          </a:p>
        </p:txBody>
      </p:sp>
      <p:sp>
        <p:nvSpPr>
          <p:cNvPr id="32" name="Content Placeholder 4">
            <a:extLst>
              <a:ext uri="{FF2B5EF4-FFF2-40B4-BE49-F238E27FC236}">
                <a16:creationId xmlns:a16="http://schemas.microsoft.com/office/drawing/2014/main" id="{B81B8DB2-829F-4745-9FAA-FCE69C5F384A}"/>
              </a:ext>
            </a:extLst>
          </p:cNvPr>
          <p:cNvSpPr>
            <a:spLocks noGrp="1"/>
          </p:cNvSpPr>
          <p:nvPr>
            <p:ph sz="quarter" idx="33" hasCustomPrompt="1"/>
          </p:nvPr>
        </p:nvSpPr>
        <p:spPr>
          <a:xfrm>
            <a:off x="4940300" y="1952624"/>
            <a:ext cx="3651250" cy="2187575"/>
          </a:xfrm>
          <a:prstGeom prst="rect">
            <a:avLst/>
          </a:prstGeom>
        </p:spPr>
        <p:txBody>
          <a:bodyPr anchor="ctr"/>
          <a:lstStyle>
            <a:lvl1pPr marL="0" indent="0">
              <a:buNone/>
              <a:defRPr/>
            </a:lvl1pPr>
          </a:lstStyle>
          <a:p>
            <a:pPr lvl="0"/>
            <a:r>
              <a:rPr lang="en-US"/>
              <a:t>Insert chart, logos, or picture here</a:t>
            </a:r>
          </a:p>
        </p:txBody>
      </p:sp>
    </p:spTree>
    <p:extLst>
      <p:ext uri="{BB962C8B-B14F-4D97-AF65-F5344CB8AC3E}">
        <p14:creationId xmlns:p14="http://schemas.microsoft.com/office/powerpoint/2010/main" val="99861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4436E-C445-4EA7-8BA5-C57C38225AB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800" y="285750"/>
            <a:ext cx="85026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703263" y="939800"/>
            <a:ext cx="7688262" cy="3556000"/>
          </a:xfrm>
          <a:prstGeom prst="rect">
            <a:avLst/>
          </a:prstGeom>
        </p:spPr>
        <p:txBody>
          <a:bodyPr anchor="ctr"/>
          <a:lstStyle>
            <a:lvl1pPr marL="0" indent="0" algn="ctr">
              <a:buNone/>
              <a:defRPr/>
            </a:lvl1pPr>
          </a:lstStyle>
          <a:p>
            <a:r>
              <a:rPr lang="en-US"/>
              <a:t>Chart Goes Here</a:t>
            </a:r>
          </a:p>
        </p:txBody>
      </p:sp>
    </p:spTree>
    <p:extLst>
      <p:ext uri="{BB962C8B-B14F-4D97-AF65-F5344CB8AC3E}">
        <p14:creationId xmlns:p14="http://schemas.microsoft.com/office/powerpoint/2010/main" val="13834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05AAA-29E1-47DD-AFEE-8D7193D0421F}"/>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799" y="285750"/>
            <a:ext cx="8515357"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330063" y="939800"/>
            <a:ext cx="3868737" cy="3556000"/>
          </a:xfrm>
          <a:prstGeom prst="rect">
            <a:avLst/>
          </a:prstGeom>
        </p:spPr>
        <p:txBody>
          <a:bodyPr anchor="ctr"/>
          <a:lstStyle>
            <a:lvl1pPr marL="0" indent="0" algn="ctr">
              <a:buNone/>
              <a:defRPr/>
            </a:lvl1pPr>
          </a:lstStyle>
          <a:p>
            <a:r>
              <a:rPr lang="en-US"/>
              <a:t>Chart Goes Here</a:t>
            </a:r>
          </a:p>
        </p:txBody>
      </p:sp>
      <p:sp>
        <p:nvSpPr>
          <p:cNvPr id="3" name="Chart Placeholder 2">
            <a:extLst>
              <a:ext uri="{FF2B5EF4-FFF2-40B4-BE49-F238E27FC236}">
                <a16:creationId xmlns:a16="http://schemas.microsoft.com/office/drawing/2014/main" id="{2592C31D-FB65-46C1-BD33-1694E2C4256E}"/>
              </a:ext>
            </a:extLst>
          </p:cNvPr>
          <p:cNvSpPr>
            <a:spLocks noGrp="1"/>
          </p:cNvSpPr>
          <p:nvPr>
            <p:ph type="chart" sz="quarter" idx="33" hasCustomPrompt="1"/>
          </p:nvPr>
        </p:nvSpPr>
        <p:spPr>
          <a:xfrm>
            <a:off x="4951420" y="939800"/>
            <a:ext cx="3868737" cy="3556000"/>
          </a:xfrm>
          <a:prstGeom prst="rect">
            <a:avLst/>
          </a:prstGeom>
        </p:spPr>
        <p:txBody>
          <a:bodyPr anchor="ctr"/>
          <a:lstStyle>
            <a:lvl1pPr marL="0" indent="0" algn="ctr">
              <a:buNone/>
              <a:defRPr>
                <a:solidFill>
                  <a:srgbClr val="5D6767"/>
                </a:solidFill>
              </a:defRPr>
            </a:lvl1pPr>
          </a:lstStyle>
          <a:p>
            <a:r>
              <a:rPr lang="en-US"/>
              <a:t>Chart Goes Here</a:t>
            </a:r>
          </a:p>
        </p:txBody>
      </p:sp>
    </p:spTree>
    <p:extLst>
      <p:ext uri="{BB962C8B-B14F-4D97-AF65-F5344CB8AC3E}">
        <p14:creationId xmlns:p14="http://schemas.microsoft.com/office/powerpoint/2010/main" val="122468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92D2D3-1A50-4B39-9855-EBFEF0DC40AB}"/>
              </a:ext>
            </a:extLst>
          </p:cNvPr>
          <p:cNvSpPr>
            <a:spLocks noGrp="1"/>
          </p:cNvSpPr>
          <p:nvPr>
            <p:ph type="body" sz="quarter" idx="33" hasCustomPrompt="1"/>
          </p:nvPr>
        </p:nvSpPr>
        <p:spPr>
          <a:xfrm>
            <a:off x="4237875" y="3868836"/>
            <a:ext cx="2610288" cy="460375"/>
          </a:xfrm>
          <a:prstGeom prst="rect">
            <a:avLst/>
          </a:prstGeom>
        </p:spPr>
        <p:txBody>
          <a:bodyPr/>
          <a:lstStyle>
            <a:lvl1pPr marL="0" indent="0" algn="r">
              <a:buNone/>
              <a:defRPr sz="1200">
                <a:solidFill>
                  <a:srgbClr val="0057B8"/>
                </a:solidFill>
              </a:defRPr>
            </a:lvl1pPr>
          </a:lstStyle>
          <a:p>
            <a:pPr lvl="0"/>
            <a:r>
              <a:rPr lang="en-US"/>
              <a:t>Name of Person, Title</a:t>
            </a:r>
          </a:p>
          <a:p>
            <a:pPr lvl="0"/>
            <a:r>
              <a:rPr lang="en-US"/>
              <a:t>Name of Organization</a:t>
            </a:r>
          </a:p>
        </p:txBody>
      </p:sp>
      <p:sp>
        <p:nvSpPr>
          <p:cNvPr id="6" name="Text Placeholder 41">
            <a:extLst>
              <a:ext uri="{FF2B5EF4-FFF2-40B4-BE49-F238E27FC236}">
                <a16:creationId xmlns:a16="http://schemas.microsoft.com/office/drawing/2014/main" id="{FE49C7C8-4965-4263-A218-573E500A5585}"/>
              </a:ext>
            </a:extLst>
          </p:cNvPr>
          <p:cNvSpPr>
            <a:spLocks noGrp="1"/>
          </p:cNvSpPr>
          <p:nvPr>
            <p:ph type="body" sz="quarter" idx="31" hasCustomPrompt="1"/>
          </p:nvPr>
        </p:nvSpPr>
        <p:spPr>
          <a:xfrm>
            <a:off x="304800" y="285750"/>
            <a:ext cx="86169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pic>
        <p:nvPicPr>
          <p:cNvPr id="10" name="Graphic 9" descr="Open quotation mark">
            <a:extLst>
              <a:ext uri="{FF2B5EF4-FFF2-40B4-BE49-F238E27FC236}">
                <a16:creationId xmlns:a16="http://schemas.microsoft.com/office/drawing/2014/main" id="{9147644A-D9A7-4193-8C19-343E6181EF8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1868" y="787746"/>
            <a:ext cx="914400" cy="914400"/>
          </a:xfrm>
          <a:prstGeom prst="rect">
            <a:avLst/>
          </a:prstGeom>
        </p:spPr>
      </p:pic>
      <p:cxnSp>
        <p:nvCxnSpPr>
          <p:cNvPr id="12" name="Straight Connector 11">
            <a:extLst>
              <a:ext uri="{FF2B5EF4-FFF2-40B4-BE49-F238E27FC236}">
                <a16:creationId xmlns:a16="http://schemas.microsoft.com/office/drawing/2014/main" id="{F5D8589E-8692-4806-B336-83AD1CE2C443}"/>
              </a:ext>
            </a:extLst>
          </p:cNvPr>
          <p:cNvCxnSpPr>
            <a:cxnSpLocks/>
          </p:cNvCxnSpPr>
          <p:nvPr userDrawn="1"/>
        </p:nvCxnSpPr>
        <p:spPr>
          <a:xfrm>
            <a:off x="2356249" y="1324175"/>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2A2BBB-BBD7-4329-A95B-8B39FDBCBEF9}"/>
              </a:ext>
            </a:extLst>
          </p:cNvPr>
          <p:cNvCxnSpPr>
            <a:cxnSpLocks/>
          </p:cNvCxnSpPr>
          <p:nvPr userDrawn="1"/>
        </p:nvCxnSpPr>
        <p:spPr>
          <a:xfrm>
            <a:off x="4981421" y="1324175"/>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E57D87-3B10-4134-B26C-06339BE7A40D}"/>
              </a:ext>
            </a:extLst>
          </p:cNvPr>
          <p:cNvCxnSpPr>
            <a:cxnSpLocks/>
          </p:cNvCxnSpPr>
          <p:nvPr userDrawn="1"/>
        </p:nvCxnSpPr>
        <p:spPr>
          <a:xfrm>
            <a:off x="2360678" y="3696176"/>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36739-1D6F-4D49-B536-201872B97F99}"/>
              </a:ext>
            </a:extLst>
          </p:cNvPr>
          <p:cNvCxnSpPr>
            <a:cxnSpLocks/>
          </p:cNvCxnSpPr>
          <p:nvPr userDrawn="1"/>
        </p:nvCxnSpPr>
        <p:spPr>
          <a:xfrm>
            <a:off x="4985850" y="3696176"/>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pic>
        <p:nvPicPr>
          <p:cNvPr id="19" name="Graphic 18" descr="Closed quotation mark">
            <a:extLst>
              <a:ext uri="{FF2B5EF4-FFF2-40B4-BE49-F238E27FC236}">
                <a16:creationId xmlns:a16="http://schemas.microsoft.com/office/drawing/2014/main" id="{E99AB139-8C45-42B6-B761-520242AABAD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43540" y="3317409"/>
            <a:ext cx="914400" cy="914400"/>
          </a:xfrm>
          <a:prstGeom prst="rect">
            <a:avLst/>
          </a:prstGeom>
        </p:spPr>
      </p:pic>
      <p:sp>
        <p:nvSpPr>
          <p:cNvPr id="5" name="Text Placeholder 4">
            <a:extLst>
              <a:ext uri="{FF2B5EF4-FFF2-40B4-BE49-F238E27FC236}">
                <a16:creationId xmlns:a16="http://schemas.microsoft.com/office/drawing/2014/main" id="{6BCC0ACB-181E-4E98-B4E3-F2BA7EDF61B9}"/>
              </a:ext>
            </a:extLst>
          </p:cNvPr>
          <p:cNvSpPr>
            <a:spLocks noGrp="1"/>
          </p:cNvSpPr>
          <p:nvPr>
            <p:ph type="body" sz="quarter" idx="32" hasCustomPrompt="1"/>
          </p:nvPr>
        </p:nvSpPr>
        <p:spPr>
          <a:xfrm>
            <a:off x="1231271" y="1447601"/>
            <a:ext cx="6738937" cy="2127738"/>
          </a:xfrm>
          <a:prstGeom prst="rect">
            <a:avLst/>
          </a:prstGeo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algn="ctr"/>
            <a:r>
              <a:rPr lang="en-US">
                <a:solidFill>
                  <a:srgbClr val="576161"/>
                </a:solidFill>
              </a:rPr>
              <a:t>Type a quote here.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576161"/>
                </a:solidFill>
              </a:rPr>
              <a:t>The text box will automatically adjust to accommodate the amount of text you type. The text box will automatically adjust to accommodate the amount of text you type. The text box will automatically adjust to accommodate the amount of text you type. The text box will automatically adjust to accommodate the amount of text you type. </a:t>
            </a:r>
            <a:endParaRPr lang="en-US"/>
          </a:p>
        </p:txBody>
      </p:sp>
    </p:spTree>
    <p:extLst>
      <p:ext uri="{BB962C8B-B14F-4D97-AF65-F5344CB8AC3E}">
        <p14:creationId xmlns:p14="http://schemas.microsoft.com/office/powerpoint/2010/main" val="1677418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FF622BD5-50DB-42E0-A42B-297167521957}"/>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Closing Here</a:t>
            </a:r>
          </a:p>
        </p:txBody>
      </p:sp>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10" name="Picture 9" descr="Screen Shot 2016-09-07 at 9.56.29 AM.png">
            <a:extLst>
              <a:ext uri="{FF2B5EF4-FFF2-40B4-BE49-F238E27FC236}">
                <a16:creationId xmlns:a16="http://schemas.microsoft.com/office/drawing/2014/main" id="{1919035D-880B-4295-8FBA-F603FE884A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cxnSp>
        <p:nvCxnSpPr>
          <p:cNvPr id="7" name="Straight Connector 6">
            <a:extLst>
              <a:ext uri="{FF2B5EF4-FFF2-40B4-BE49-F238E27FC236}">
                <a16:creationId xmlns:a16="http://schemas.microsoft.com/office/drawing/2014/main" id="{B08D8D34-940A-4545-85AC-7DDEA1E10D1E}"/>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9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A87DD-E15D-4FB6-AF43-165353FCA8AD}"/>
              </a:ext>
            </a:extLst>
          </p:cNvPr>
          <p:cNvSpPr txBox="1"/>
          <p:nvPr userDrawn="1"/>
        </p:nvSpPr>
        <p:spPr>
          <a:xfrm>
            <a:off x="640912" y="3085693"/>
            <a:ext cx="3006105"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
        <p:nvSpPr>
          <p:cNvPr id="10" name="Picture Placeholder 5">
            <a:extLst>
              <a:ext uri="{FF2B5EF4-FFF2-40B4-BE49-F238E27FC236}">
                <a16:creationId xmlns:a16="http://schemas.microsoft.com/office/drawing/2014/main" id="{E0CBB36A-214D-4E52-9F29-17DD947E9F78}"/>
              </a:ext>
            </a:extLst>
          </p:cNvPr>
          <p:cNvSpPr>
            <a:spLocks noGrp="1" noChangeAspect="1"/>
          </p:cNvSpPr>
          <p:nvPr>
            <p:ph type="pic" sz="quarter" idx="11" hasCustomPrompt="1"/>
          </p:nvPr>
        </p:nvSpPr>
        <p:spPr>
          <a:xfrm>
            <a:off x="752474" y="3284538"/>
            <a:ext cx="2759075" cy="781050"/>
          </a:xfrm>
          <a:prstGeom prst="rect">
            <a:avLst/>
          </a:prstGeom>
        </p:spPr>
        <p:txBody>
          <a:bodyPr anchor="ctr"/>
          <a:lstStyle>
            <a:lvl1pPr marL="0" indent="0" algn="ctr">
              <a:buNone/>
              <a:defRPr sz="1600">
                <a:solidFill>
                  <a:srgbClr val="5D6767"/>
                </a:solidFill>
              </a:defRPr>
            </a:lvl1pPr>
          </a:lstStyle>
          <a:p>
            <a:r>
              <a:rPr lang="en-US"/>
              <a:t>Insert Logo Here</a:t>
            </a:r>
          </a:p>
        </p:txBody>
      </p:sp>
      <p:sp>
        <p:nvSpPr>
          <p:cNvPr id="11" name="TextBox 10">
            <a:extLst>
              <a:ext uri="{FF2B5EF4-FFF2-40B4-BE49-F238E27FC236}">
                <a16:creationId xmlns:a16="http://schemas.microsoft.com/office/drawing/2014/main" id="{ED36B3D5-99AF-4782-95D2-2DBB21539DDE}"/>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sp>
        <p:nvSpPr>
          <p:cNvPr id="3" name="Text Placeholder 2">
            <a:extLst>
              <a:ext uri="{FF2B5EF4-FFF2-40B4-BE49-F238E27FC236}">
                <a16:creationId xmlns:a16="http://schemas.microsoft.com/office/drawing/2014/main" id="{8C0A2771-05F1-49B3-B7E0-AB6B5AA14857}"/>
              </a:ext>
            </a:extLst>
          </p:cNvPr>
          <p:cNvSpPr>
            <a:spLocks noGrp="1"/>
          </p:cNvSpPr>
          <p:nvPr>
            <p:ph type="body" sz="quarter" idx="12" hasCustomPrompt="1"/>
          </p:nvPr>
        </p:nvSpPr>
        <p:spPr>
          <a:xfrm>
            <a:off x="635000" y="4152900"/>
            <a:ext cx="1870075" cy="215444"/>
          </a:xfrm>
          <a:prstGeom prst="rect">
            <a:avLst/>
          </a:prstGeom>
        </p:spPr>
        <p:txBody>
          <a:bodyPr/>
          <a:lstStyle>
            <a:lvl1pPr marL="0" indent="0">
              <a:buNone/>
              <a:defRPr sz="1400">
                <a:solidFill>
                  <a:srgbClr val="0057B8"/>
                </a:solidFill>
              </a:defRPr>
            </a:lvl1pPr>
            <a:lvl2pPr marL="457200" indent="0">
              <a:buNone/>
              <a:defRPr sz="1400">
                <a:solidFill>
                  <a:srgbClr val="0057B8"/>
                </a:solidFill>
              </a:defRPr>
            </a:lvl2pPr>
            <a:lvl3pPr marL="914400" indent="0">
              <a:buNone/>
              <a:defRPr sz="1400">
                <a:solidFill>
                  <a:srgbClr val="0057B8"/>
                </a:solidFill>
              </a:defRPr>
            </a:lvl3pPr>
            <a:lvl4pPr marL="1371600" indent="0">
              <a:buNone/>
              <a:defRPr sz="1400">
                <a:solidFill>
                  <a:srgbClr val="0057B8"/>
                </a:solidFill>
              </a:defRPr>
            </a:lvl4pPr>
            <a:lvl5pPr marL="1828800" indent="0">
              <a:buNone/>
              <a:defRPr sz="1400">
                <a:solidFill>
                  <a:srgbClr val="0057B8"/>
                </a:solidFill>
              </a:defRPr>
            </a:lvl5pPr>
          </a:lstStyle>
          <a:p>
            <a:pPr lvl="0"/>
            <a:r>
              <a:rPr lang="en-US"/>
              <a:t>Type Date Here</a:t>
            </a:r>
          </a:p>
        </p:txBody>
      </p:sp>
    </p:spTree>
    <p:extLst>
      <p:ext uri="{BB962C8B-B14F-4D97-AF65-F5344CB8AC3E}">
        <p14:creationId xmlns:p14="http://schemas.microsoft.com/office/powerpoint/2010/main" val="312129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 1">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ED77DA-3322-9B20-B258-AA15BCF1BE3B}"/>
              </a:ext>
            </a:extLst>
          </p:cNvPr>
          <p:cNvSpPr/>
          <p:nvPr userDrawn="1"/>
        </p:nvSpPr>
        <p:spPr>
          <a:xfrm flipV="1">
            <a:off x="0" y="0"/>
            <a:ext cx="9154716" cy="5143500"/>
          </a:xfrm>
          <a:prstGeom prst="rect">
            <a:avLst/>
          </a:prstGeom>
          <a:gradFill>
            <a:gsLst>
              <a:gs pos="20000">
                <a:schemeClr val="bg2">
                  <a:lumMod val="70100"/>
                  <a:alpha val="30190"/>
                </a:schemeClr>
              </a:gs>
              <a:gs pos="100000">
                <a:schemeClr val="bg2">
                  <a:alpha val="50326"/>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ubtitle 2">
            <a:extLst>
              <a:ext uri="{FF2B5EF4-FFF2-40B4-BE49-F238E27FC236}">
                <a16:creationId xmlns:a16="http://schemas.microsoft.com/office/drawing/2014/main" id="{34B7F66F-4403-434F-9779-8F48AAA709F3}"/>
              </a:ext>
            </a:extLst>
          </p:cNvPr>
          <p:cNvSpPr>
            <a:spLocks noGrp="1"/>
          </p:cNvSpPr>
          <p:nvPr>
            <p:ph type="subTitle" idx="1" hasCustomPrompt="1"/>
          </p:nvPr>
        </p:nvSpPr>
        <p:spPr>
          <a:xfrm>
            <a:off x="476250" y="2881105"/>
            <a:ext cx="4618265" cy="492182"/>
          </a:xfrm>
          <a:prstGeom prst="rect">
            <a:avLst/>
          </a:prstGeom>
        </p:spPr>
        <p:txBody>
          <a:bodyPr/>
          <a:lstStyle>
            <a:lvl1pPr marL="0" indent="0" algn="l">
              <a:buNone/>
              <a:defRPr sz="1800" b="0" i="0" baseline="0">
                <a:solidFill>
                  <a:schemeClr val="bg1"/>
                </a:solidFill>
                <a:latin typeface="Kanit Light" pitchFamily="2" charset="-34"/>
                <a:cs typeface="Kanit Light" pitchFamily="2" charset="-34"/>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Audience Name Here</a:t>
            </a:r>
          </a:p>
        </p:txBody>
      </p:sp>
      <p:sp>
        <p:nvSpPr>
          <p:cNvPr id="10" name="Text Placeholder 8">
            <a:extLst>
              <a:ext uri="{FF2B5EF4-FFF2-40B4-BE49-F238E27FC236}">
                <a16:creationId xmlns:a16="http://schemas.microsoft.com/office/drawing/2014/main" id="{A7E702D2-E262-2842-93E7-BD19C6F99403}"/>
              </a:ext>
            </a:extLst>
          </p:cNvPr>
          <p:cNvSpPr>
            <a:spLocks noGrp="1"/>
          </p:cNvSpPr>
          <p:nvPr>
            <p:ph type="body" sz="quarter" idx="10" hasCustomPrompt="1"/>
          </p:nvPr>
        </p:nvSpPr>
        <p:spPr>
          <a:xfrm>
            <a:off x="476249" y="1711691"/>
            <a:ext cx="5713998" cy="783648"/>
          </a:xfrm>
          <a:prstGeom prst="rect">
            <a:avLst/>
          </a:prstGeom>
        </p:spPr>
        <p:txBody>
          <a:bodyPr anchor="ctr"/>
          <a:lstStyle>
            <a:lvl1pPr marL="0" indent="0">
              <a:buNone/>
              <a:defRPr sz="2700" b="0" i="0" cap="all" baseline="0">
                <a:solidFill>
                  <a:schemeClr val="bg1"/>
                </a:solidFill>
                <a:latin typeface="Kanit Thin" pitchFamily="2" charset="-34"/>
                <a:cs typeface="Kanit Thin" pitchFamily="2" charset="-34"/>
              </a:defRPr>
            </a:lvl1pPr>
            <a:lvl2pPr marL="342900" indent="0">
              <a:buNone/>
              <a:defRPr sz="1500">
                <a:solidFill>
                  <a:srgbClr val="5D6767"/>
                </a:solidFill>
              </a:defRPr>
            </a:lvl2pPr>
            <a:lvl3pPr marL="685800" indent="0">
              <a:buNone/>
              <a:defRPr sz="1500">
                <a:solidFill>
                  <a:srgbClr val="5D6767"/>
                </a:solidFill>
              </a:defRPr>
            </a:lvl3pPr>
            <a:lvl4pPr marL="1028700" indent="0">
              <a:buNone/>
              <a:defRPr sz="1500">
                <a:solidFill>
                  <a:srgbClr val="5D6767"/>
                </a:solidFill>
              </a:defRPr>
            </a:lvl4pPr>
            <a:lvl5pPr marL="1371600" indent="0">
              <a:buNone/>
              <a:defRPr sz="1500">
                <a:solidFill>
                  <a:srgbClr val="5D6767"/>
                </a:solidFill>
              </a:defRPr>
            </a:lvl5pPr>
          </a:lstStyle>
          <a:p>
            <a:pPr lvl="0"/>
            <a:r>
              <a:rPr lang="en-US"/>
              <a:t>Type Presentation Title Here</a:t>
            </a:r>
          </a:p>
        </p:txBody>
      </p:sp>
      <p:pic>
        <p:nvPicPr>
          <p:cNvPr id="12" name="Picture 11" descr="A picture containing text, clipart, vector graphics&#10;&#10;Description automatically generated">
            <a:extLst>
              <a:ext uri="{FF2B5EF4-FFF2-40B4-BE49-F238E27FC236}">
                <a16:creationId xmlns:a16="http://schemas.microsoft.com/office/drawing/2014/main" id="{007F54F7-88BA-8346-B07D-D40C7099C6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6250" y="224546"/>
            <a:ext cx="1687004" cy="609197"/>
          </a:xfrm>
          <a:prstGeom prst="rect">
            <a:avLst/>
          </a:prstGeom>
        </p:spPr>
      </p:pic>
      <p:sp>
        <p:nvSpPr>
          <p:cNvPr id="16" name="Text Placeholder 2">
            <a:extLst>
              <a:ext uri="{FF2B5EF4-FFF2-40B4-BE49-F238E27FC236}">
                <a16:creationId xmlns:a16="http://schemas.microsoft.com/office/drawing/2014/main" id="{E7C6D9B1-1B59-1F47-8B99-01442BFA72A2}"/>
              </a:ext>
            </a:extLst>
          </p:cNvPr>
          <p:cNvSpPr>
            <a:spLocks noGrp="1"/>
          </p:cNvSpPr>
          <p:nvPr>
            <p:ph type="body" sz="quarter" idx="35" hasCustomPrompt="1"/>
          </p:nvPr>
        </p:nvSpPr>
        <p:spPr>
          <a:xfrm>
            <a:off x="467226" y="3356977"/>
            <a:ext cx="2849908" cy="329885"/>
          </a:xfrm>
          <a:prstGeom prst="rect">
            <a:avLst/>
          </a:prstGeom>
        </p:spPr>
        <p:txBody>
          <a:bodyPr/>
          <a:lstStyle>
            <a:lvl1pPr marL="0" indent="0">
              <a:buClr>
                <a:srgbClr val="0057B8"/>
              </a:buClr>
              <a:buFont typeface="+mj-lt"/>
              <a:buNone/>
              <a:defRPr sz="1200" b="0" i="0" baseline="0">
                <a:solidFill>
                  <a:schemeClr val="bg1"/>
                </a:solidFill>
                <a:latin typeface="Kanit Light" pitchFamily="2" charset="-34"/>
                <a:cs typeface="Kanit Light" pitchFamily="2" charset="-34"/>
              </a:defRPr>
            </a:lvl1pPr>
            <a:lvl2pPr marL="557213" indent="-214313">
              <a:buClr>
                <a:srgbClr val="F08F1F"/>
              </a:buClr>
              <a:buFont typeface="Arial" panose="020B0604020202020204" pitchFamily="34" charset="0"/>
              <a:buChar char="-"/>
              <a:defRPr sz="1200">
                <a:solidFill>
                  <a:srgbClr val="576161"/>
                </a:solidFill>
              </a:defRPr>
            </a:lvl2pPr>
            <a:lvl3pPr>
              <a:defRPr sz="1200"/>
            </a:lvl3pPr>
            <a:lvl4pPr>
              <a:defRPr sz="1200"/>
            </a:lvl4pPr>
            <a:lvl5pPr>
              <a:defRPr sz="1200"/>
            </a:lvl5pPr>
          </a:lstStyle>
          <a:p>
            <a:pPr lvl="0"/>
            <a:r>
              <a:rPr lang="en-US"/>
              <a:t>Type Date Here</a:t>
            </a:r>
          </a:p>
        </p:txBody>
      </p:sp>
      <p:pic>
        <p:nvPicPr>
          <p:cNvPr id="9" name="Graphic 8">
            <a:extLst>
              <a:ext uri="{FF2B5EF4-FFF2-40B4-BE49-F238E27FC236}">
                <a16:creationId xmlns:a16="http://schemas.microsoft.com/office/drawing/2014/main" id="{1637120E-3C4B-9BAE-230E-127288FE15C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4312" r="24805" b="44943"/>
          <a:stretch/>
        </p:blipFill>
        <p:spPr>
          <a:xfrm>
            <a:off x="0" y="3416532"/>
            <a:ext cx="9144000" cy="1726969"/>
          </a:xfrm>
          <a:prstGeom prst="rect">
            <a:avLst/>
          </a:prstGeom>
        </p:spPr>
      </p:pic>
    </p:spTree>
    <p:extLst>
      <p:ext uri="{BB962C8B-B14F-4D97-AF65-F5344CB8AC3E}">
        <p14:creationId xmlns:p14="http://schemas.microsoft.com/office/powerpoint/2010/main" val="4084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69E60C5-3F3A-47B7-B2B1-7967881A7C36}"/>
              </a:ext>
            </a:extLst>
          </p:cNvPr>
          <p:cNvSpPr/>
          <p:nvPr userDrawn="1"/>
        </p:nvSpPr>
        <p:spPr>
          <a:xfrm>
            <a:off x="406695" y="1062502"/>
            <a:ext cx="5354026" cy="536907"/>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8" name="Rectangle: Rounded Corners 7">
            <a:extLst>
              <a:ext uri="{FF2B5EF4-FFF2-40B4-BE49-F238E27FC236}">
                <a16:creationId xmlns:a16="http://schemas.microsoft.com/office/drawing/2014/main" id="{320D77C5-4FC7-4914-82C9-E9B5C85EED01}"/>
              </a:ext>
            </a:extLst>
          </p:cNvPr>
          <p:cNvSpPr/>
          <p:nvPr userDrawn="1"/>
        </p:nvSpPr>
        <p:spPr>
          <a:xfrm>
            <a:off x="403601" y="1755596"/>
            <a:ext cx="5354026" cy="536907"/>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0" name="Rectangle: Rounded Corners 9">
            <a:extLst>
              <a:ext uri="{FF2B5EF4-FFF2-40B4-BE49-F238E27FC236}">
                <a16:creationId xmlns:a16="http://schemas.microsoft.com/office/drawing/2014/main" id="{DDD6FE0B-6DEF-4E4E-90EE-4CBFDEC94ABF}"/>
              </a:ext>
            </a:extLst>
          </p:cNvPr>
          <p:cNvSpPr/>
          <p:nvPr userDrawn="1"/>
        </p:nvSpPr>
        <p:spPr>
          <a:xfrm>
            <a:off x="403601" y="2467626"/>
            <a:ext cx="5354026" cy="536907"/>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3" name="Rectangle 2">
            <a:extLst>
              <a:ext uri="{FF2B5EF4-FFF2-40B4-BE49-F238E27FC236}">
                <a16:creationId xmlns:a16="http://schemas.microsoft.com/office/drawing/2014/main" id="{BB98B8DF-6056-4C6A-8C3C-5E26B0D94F1D}"/>
              </a:ext>
            </a:extLst>
          </p:cNvPr>
          <p:cNvSpPr/>
          <p:nvPr userDrawn="1"/>
        </p:nvSpPr>
        <p:spPr>
          <a:xfrm flipH="1">
            <a:off x="304800" y="1013765"/>
            <a:ext cx="636332" cy="342324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A5CC0A-8922-4A30-BB42-C8772715FF50}"/>
              </a:ext>
            </a:extLst>
          </p:cNvPr>
          <p:cNvSpPr txBox="1"/>
          <p:nvPr userDrawn="1"/>
        </p:nvSpPr>
        <p:spPr>
          <a:xfrm>
            <a:off x="408337" y="1013765"/>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1</a:t>
            </a:r>
          </a:p>
        </p:txBody>
      </p:sp>
      <p:sp>
        <p:nvSpPr>
          <p:cNvPr id="26" name="TextBox 25">
            <a:extLst>
              <a:ext uri="{FF2B5EF4-FFF2-40B4-BE49-F238E27FC236}">
                <a16:creationId xmlns:a16="http://schemas.microsoft.com/office/drawing/2014/main" id="{5269A47C-9753-4D48-ADC2-CFF0ACE19F1A}"/>
              </a:ext>
            </a:extLst>
          </p:cNvPr>
          <p:cNvSpPr txBox="1"/>
          <p:nvPr userDrawn="1"/>
        </p:nvSpPr>
        <p:spPr>
          <a:xfrm>
            <a:off x="406692" y="170438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2</a:t>
            </a:r>
          </a:p>
        </p:txBody>
      </p:sp>
      <p:sp>
        <p:nvSpPr>
          <p:cNvPr id="27" name="TextBox 26">
            <a:extLst>
              <a:ext uri="{FF2B5EF4-FFF2-40B4-BE49-F238E27FC236}">
                <a16:creationId xmlns:a16="http://schemas.microsoft.com/office/drawing/2014/main" id="{1E74ACD8-6DF2-499A-BF4E-8A562717BD87}"/>
              </a:ext>
            </a:extLst>
          </p:cNvPr>
          <p:cNvSpPr txBox="1"/>
          <p:nvPr userDrawn="1"/>
        </p:nvSpPr>
        <p:spPr>
          <a:xfrm>
            <a:off x="405870" y="2430709"/>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3</a:t>
            </a:r>
          </a:p>
        </p:txBody>
      </p:sp>
      <p:sp>
        <p:nvSpPr>
          <p:cNvPr id="29" name="TextBox 28">
            <a:extLst>
              <a:ext uri="{FF2B5EF4-FFF2-40B4-BE49-F238E27FC236}">
                <a16:creationId xmlns:a16="http://schemas.microsoft.com/office/drawing/2014/main" id="{E4C09682-FB6F-490F-8549-0D7C1EE56C1C}"/>
              </a:ext>
            </a:extLst>
          </p:cNvPr>
          <p:cNvSpPr txBox="1"/>
          <p:nvPr userDrawn="1"/>
        </p:nvSpPr>
        <p:spPr>
          <a:xfrm>
            <a:off x="409769" y="379067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5</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Today’s Presentation</a:t>
            </a:r>
          </a:p>
        </p:txBody>
      </p:sp>
      <p:sp>
        <p:nvSpPr>
          <p:cNvPr id="13" name="Rectangle 12">
            <a:extLst>
              <a:ext uri="{FF2B5EF4-FFF2-40B4-BE49-F238E27FC236}">
                <a16:creationId xmlns:a16="http://schemas.microsoft.com/office/drawing/2014/main" id="{5C59DE71-9B86-41A9-9F64-4E4F13DAD196}"/>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Placeholder 2">
            <a:extLst>
              <a:ext uri="{FF2B5EF4-FFF2-40B4-BE49-F238E27FC236}">
                <a16:creationId xmlns:a16="http://schemas.microsoft.com/office/drawing/2014/main" id="{B5C80875-759A-4040-9E98-97A28FD314B3}"/>
              </a:ext>
            </a:extLst>
          </p:cNvPr>
          <p:cNvSpPr>
            <a:spLocks noGrp="1"/>
          </p:cNvSpPr>
          <p:nvPr>
            <p:ph type="body" sz="quarter" idx="36" hasCustomPrompt="1"/>
          </p:nvPr>
        </p:nvSpPr>
        <p:spPr>
          <a:xfrm>
            <a:off x="948338" y="2469569"/>
            <a:ext cx="4809289"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943601" y="1055468"/>
            <a:ext cx="4814026"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22" name="Text Placeholder 2">
            <a:extLst>
              <a:ext uri="{FF2B5EF4-FFF2-40B4-BE49-F238E27FC236}">
                <a16:creationId xmlns:a16="http://schemas.microsoft.com/office/drawing/2014/main" id="{6BAD195E-6921-4FC5-9516-61FA5D6EBBFE}"/>
              </a:ext>
            </a:extLst>
          </p:cNvPr>
          <p:cNvSpPr>
            <a:spLocks noGrp="1"/>
          </p:cNvSpPr>
          <p:nvPr>
            <p:ph type="body" sz="quarter" idx="35" hasCustomPrompt="1"/>
          </p:nvPr>
        </p:nvSpPr>
        <p:spPr>
          <a:xfrm>
            <a:off x="962911" y="1753244"/>
            <a:ext cx="4794715"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cxnSp>
        <p:nvCxnSpPr>
          <p:cNvPr id="39" name="Straight Connector 38">
            <a:extLst>
              <a:ext uri="{FF2B5EF4-FFF2-40B4-BE49-F238E27FC236}">
                <a16:creationId xmlns:a16="http://schemas.microsoft.com/office/drawing/2014/main" id="{4D6BBAF8-E420-43F3-A816-A6286124B7DD}"/>
              </a:ext>
            </a:extLst>
          </p:cNvPr>
          <p:cNvCxnSpPr>
            <a:cxnSpLocks/>
            <a:endCxn id="41"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2">
            <a:extLst>
              <a:ext uri="{FF2B5EF4-FFF2-40B4-BE49-F238E27FC236}">
                <a16:creationId xmlns:a16="http://schemas.microsoft.com/office/drawing/2014/main" id="{CB00402F-CAAB-4FE1-AA93-6CF03A113518}"/>
              </a:ext>
            </a:extLst>
          </p:cNvPr>
          <p:cNvSpPr txBox="1">
            <a:spLocks/>
          </p:cNvSpPr>
          <p:nvPr userDrawn="1"/>
        </p:nvSpPr>
        <p:spPr>
          <a:xfrm>
            <a:off x="8551069" y="4862827"/>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chemeClr val="bg1"/>
                </a:solidFill>
                <a:latin typeface="+mj-lt"/>
              </a:rPr>
              <a:t>|  </a:t>
            </a:r>
            <a:fld id="{16F498BA-62D8-46B0-8809-F41BF3F18C91}" type="slidenum">
              <a:rPr lang="en-US" sz="900" b="0" smtClean="0">
                <a:solidFill>
                  <a:schemeClr val="bg1"/>
                </a:solidFill>
                <a:latin typeface="+mj-lt"/>
              </a:rPr>
              <a:pPr algn="l" defTabSz="685698"/>
              <a:t>‹#›</a:t>
            </a:fld>
            <a:endParaRPr lang="en-US" sz="900" b="0">
              <a:solidFill>
                <a:schemeClr val="bg1"/>
              </a:solidFill>
              <a:latin typeface="+mj-lt"/>
            </a:endParaRPr>
          </a:p>
        </p:txBody>
      </p:sp>
      <p:sp>
        <p:nvSpPr>
          <p:cNvPr id="41" name="TextBox 40">
            <a:extLst>
              <a:ext uri="{FF2B5EF4-FFF2-40B4-BE49-F238E27FC236}">
                <a16:creationId xmlns:a16="http://schemas.microsoft.com/office/drawing/2014/main" id="{ED7F1560-4F94-49F4-A6AF-38F7277398F6}"/>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20627149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sp>
        <p:nvSpPr>
          <p:cNvPr id="6" name="Chord 5">
            <a:extLst>
              <a:ext uri="{FF2B5EF4-FFF2-40B4-BE49-F238E27FC236}">
                <a16:creationId xmlns:a16="http://schemas.microsoft.com/office/drawing/2014/main" id="{B6DF5B2D-D372-4972-BD2D-223B0FDC5C26}"/>
              </a:ext>
            </a:extLst>
          </p:cNvPr>
          <p:cNvSpPr/>
          <p:nvPr userDrawn="1"/>
        </p:nvSpPr>
        <p:spPr>
          <a:xfrm rot="6750875">
            <a:off x="6846072" y="3199690"/>
            <a:ext cx="2822566" cy="2822566"/>
          </a:xfrm>
          <a:prstGeom prst="chord">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F987AB1E-61AC-4B7E-B09E-7413F4631E08}"/>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Section Title Here</a:t>
            </a:r>
          </a:p>
        </p:txBody>
      </p:sp>
      <p:cxnSp>
        <p:nvCxnSpPr>
          <p:cNvPr id="11" name="Straight Connector 10">
            <a:extLst>
              <a:ext uri="{FF2B5EF4-FFF2-40B4-BE49-F238E27FC236}">
                <a16:creationId xmlns:a16="http://schemas.microsoft.com/office/drawing/2014/main" id="{A84790D2-B0BD-4F63-8EE1-2A04D8FD2021}"/>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A4EE5-FCFE-4417-A251-D155BBBA43BC}"/>
              </a:ext>
            </a:extLst>
          </p:cNvPr>
          <p:cNvCxnSpPr>
            <a:cxnSpLocks/>
            <a:endCxn id="17" idx="1"/>
          </p:cNvCxnSpPr>
          <p:nvPr userDrawn="1"/>
        </p:nvCxnSpPr>
        <p:spPr>
          <a:xfrm>
            <a:off x="6722269" y="4977027"/>
            <a:ext cx="833071"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456A1A94-9B75-4874-8EFA-28BFC6765B1B}"/>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200" b="0">
                <a:solidFill>
                  <a:schemeClr val="bg1"/>
                </a:solidFill>
                <a:latin typeface="Calibri" panose="020F0502020204030204"/>
              </a:rPr>
              <a:t>| </a:t>
            </a:r>
            <a:fld id="{16F498BA-62D8-46B0-8809-F41BF3F18C91}" type="slidenum">
              <a:rPr lang="en-US" sz="1200" b="0" smtClean="0">
                <a:solidFill>
                  <a:schemeClr val="bg1"/>
                </a:solidFill>
                <a:latin typeface="Calibri" panose="020F0502020204030204"/>
              </a:rPr>
              <a:pPr algn="l" defTabSz="685698"/>
              <a:t>‹#›</a:t>
            </a:fld>
            <a:endParaRPr lang="en-US" sz="1200" b="0">
              <a:solidFill>
                <a:schemeClr val="bg1"/>
              </a:solidFill>
              <a:latin typeface="Calibri" panose="020F0502020204030204"/>
            </a:endParaRPr>
          </a:p>
        </p:txBody>
      </p:sp>
      <p:sp>
        <p:nvSpPr>
          <p:cNvPr id="17" name="TextBox 16">
            <a:extLst>
              <a:ext uri="{FF2B5EF4-FFF2-40B4-BE49-F238E27FC236}">
                <a16:creationId xmlns:a16="http://schemas.microsoft.com/office/drawing/2014/main" id="{333FF60C-D595-4732-97A4-49C33C1758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36732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AD1195E1-E478-4FA8-9768-06821BBD52B0}"/>
              </a:ext>
            </a:extLst>
          </p:cNvPr>
          <p:cNvSpPr>
            <a:spLocks noGrp="1"/>
          </p:cNvSpPr>
          <p:nvPr>
            <p:ph type="pic" sz="quarter" idx="14" hasCustomPrompt="1"/>
          </p:nvPr>
        </p:nvSpPr>
        <p:spPr>
          <a:xfrm>
            <a:off x="5978643"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6" name="Picture Placeholder 2">
            <a:extLst>
              <a:ext uri="{FF2B5EF4-FFF2-40B4-BE49-F238E27FC236}">
                <a16:creationId xmlns:a16="http://schemas.microsoft.com/office/drawing/2014/main" id="{D521FF0A-9162-4777-ABFC-D7417DFEF381}"/>
              </a:ext>
            </a:extLst>
          </p:cNvPr>
          <p:cNvSpPr>
            <a:spLocks noGrp="1"/>
          </p:cNvSpPr>
          <p:nvPr>
            <p:ph type="pic" sz="quarter" idx="15" hasCustomPrompt="1"/>
          </p:nvPr>
        </p:nvSpPr>
        <p:spPr>
          <a:xfrm>
            <a:off x="3822715"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7" name="Picture Placeholder 2">
            <a:extLst>
              <a:ext uri="{FF2B5EF4-FFF2-40B4-BE49-F238E27FC236}">
                <a16:creationId xmlns:a16="http://schemas.microsoft.com/office/drawing/2014/main" id="{D47C8714-D638-4BF7-942B-AA3F0A4B7C3A}"/>
              </a:ext>
            </a:extLst>
          </p:cNvPr>
          <p:cNvSpPr>
            <a:spLocks noGrp="1"/>
          </p:cNvSpPr>
          <p:nvPr>
            <p:ph type="pic" sz="quarter" idx="16" hasCustomPrompt="1"/>
          </p:nvPr>
        </p:nvSpPr>
        <p:spPr>
          <a:xfrm>
            <a:off x="1666787"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1" name="Picture Placeholder 2">
            <a:extLst>
              <a:ext uri="{FF2B5EF4-FFF2-40B4-BE49-F238E27FC236}">
                <a16:creationId xmlns:a16="http://schemas.microsoft.com/office/drawing/2014/main" id="{27A0E1A1-E5F3-48FB-92A3-78E427734B9B}"/>
              </a:ext>
            </a:extLst>
          </p:cNvPr>
          <p:cNvSpPr>
            <a:spLocks noGrp="1"/>
          </p:cNvSpPr>
          <p:nvPr>
            <p:ph type="pic" sz="quarter" idx="12" hasCustomPrompt="1"/>
          </p:nvPr>
        </p:nvSpPr>
        <p:spPr>
          <a:xfrm>
            <a:off x="7080255" y="858221"/>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4" name="Picture Placeholder 2">
            <a:extLst>
              <a:ext uri="{FF2B5EF4-FFF2-40B4-BE49-F238E27FC236}">
                <a16:creationId xmlns:a16="http://schemas.microsoft.com/office/drawing/2014/main" id="{868BBCE9-BAA9-40B3-BAEE-626EE6C8D868}"/>
              </a:ext>
            </a:extLst>
          </p:cNvPr>
          <p:cNvSpPr>
            <a:spLocks noGrp="1"/>
          </p:cNvSpPr>
          <p:nvPr>
            <p:ph type="pic" sz="quarter" idx="13" hasCustomPrompt="1"/>
          </p:nvPr>
        </p:nvSpPr>
        <p:spPr>
          <a:xfrm>
            <a:off x="4915527" y="858222"/>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0" name="Picture Placeholder 2">
            <a:extLst>
              <a:ext uri="{FF2B5EF4-FFF2-40B4-BE49-F238E27FC236}">
                <a16:creationId xmlns:a16="http://schemas.microsoft.com/office/drawing/2014/main" id="{B9038697-18C0-4100-9C7B-BA9A5A687905}"/>
              </a:ext>
            </a:extLst>
          </p:cNvPr>
          <p:cNvSpPr>
            <a:spLocks noGrp="1"/>
          </p:cNvSpPr>
          <p:nvPr>
            <p:ph type="pic" sz="quarter" idx="11" hasCustomPrompt="1"/>
          </p:nvPr>
        </p:nvSpPr>
        <p:spPr>
          <a:xfrm>
            <a:off x="2774328"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3" name="Picture Placeholder 2">
            <a:extLst>
              <a:ext uri="{FF2B5EF4-FFF2-40B4-BE49-F238E27FC236}">
                <a16:creationId xmlns:a16="http://schemas.microsoft.com/office/drawing/2014/main" id="{16422B53-3A2A-42DC-873F-4E02411C5735}"/>
              </a:ext>
            </a:extLst>
          </p:cNvPr>
          <p:cNvSpPr>
            <a:spLocks noGrp="1"/>
          </p:cNvSpPr>
          <p:nvPr>
            <p:ph type="pic" sz="quarter" idx="10" hasCustomPrompt="1"/>
          </p:nvPr>
        </p:nvSpPr>
        <p:spPr>
          <a:xfrm>
            <a:off x="609600"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19" name="Text Placeholder 18">
            <a:extLst>
              <a:ext uri="{FF2B5EF4-FFF2-40B4-BE49-F238E27FC236}">
                <a16:creationId xmlns:a16="http://schemas.microsoft.com/office/drawing/2014/main" id="{D2DFF7E9-2EED-4300-9353-922E34A9D13A}"/>
              </a:ext>
            </a:extLst>
          </p:cNvPr>
          <p:cNvSpPr>
            <a:spLocks noGrp="1"/>
          </p:cNvSpPr>
          <p:nvPr>
            <p:ph type="body" sz="quarter" idx="17" hasCustomPrompt="1"/>
          </p:nvPr>
        </p:nvSpPr>
        <p:spPr>
          <a:xfrm>
            <a:off x="3506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28" name="Text Placeholder 18">
            <a:extLst>
              <a:ext uri="{FF2B5EF4-FFF2-40B4-BE49-F238E27FC236}">
                <a16:creationId xmlns:a16="http://schemas.microsoft.com/office/drawing/2014/main" id="{3DB74745-BC2C-41CE-AEF1-92BECE9A5CC9}"/>
              </a:ext>
            </a:extLst>
          </p:cNvPr>
          <p:cNvSpPr>
            <a:spLocks noGrp="1"/>
          </p:cNvSpPr>
          <p:nvPr>
            <p:ph type="body" sz="quarter" idx="18" hasCustomPrompt="1"/>
          </p:nvPr>
        </p:nvSpPr>
        <p:spPr>
          <a:xfrm>
            <a:off x="3501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29" name="Text Placeholder 18">
            <a:extLst>
              <a:ext uri="{FF2B5EF4-FFF2-40B4-BE49-F238E27FC236}">
                <a16:creationId xmlns:a16="http://schemas.microsoft.com/office/drawing/2014/main" id="{55E4EB64-D183-4C59-B7E4-C43270180019}"/>
              </a:ext>
            </a:extLst>
          </p:cNvPr>
          <p:cNvSpPr>
            <a:spLocks noGrp="1"/>
          </p:cNvSpPr>
          <p:nvPr>
            <p:ph type="body" sz="quarter" idx="19" hasCustomPrompt="1"/>
          </p:nvPr>
        </p:nvSpPr>
        <p:spPr>
          <a:xfrm>
            <a:off x="25350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0" name="Text Placeholder 18">
            <a:extLst>
              <a:ext uri="{FF2B5EF4-FFF2-40B4-BE49-F238E27FC236}">
                <a16:creationId xmlns:a16="http://schemas.microsoft.com/office/drawing/2014/main" id="{FD23D701-7DCB-4427-8F69-5C47519318DC}"/>
              </a:ext>
            </a:extLst>
          </p:cNvPr>
          <p:cNvSpPr>
            <a:spLocks noGrp="1"/>
          </p:cNvSpPr>
          <p:nvPr>
            <p:ph type="body" sz="quarter" idx="20" hasCustomPrompt="1"/>
          </p:nvPr>
        </p:nvSpPr>
        <p:spPr>
          <a:xfrm>
            <a:off x="25345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1" name="Text Placeholder 18">
            <a:extLst>
              <a:ext uri="{FF2B5EF4-FFF2-40B4-BE49-F238E27FC236}">
                <a16:creationId xmlns:a16="http://schemas.microsoft.com/office/drawing/2014/main" id="{30F37D08-93B3-447A-B066-31B4EDF3970C}"/>
              </a:ext>
            </a:extLst>
          </p:cNvPr>
          <p:cNvSpPr>
            <a:spLocks noGrp="1"/>
          </p:cNvSpPr>
          <p:nvPr>
            <p:ph type="body" sz="quarter" idx="21" hasCustomPrompt="1"/>
          </p:nvPr>
        </p:nvSpPr>
        <p:spPr>
          <a:xfrm>
            <a:off x="47058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2" name="Text Placeholder 18">
            <a:extLst>
              <a:ext uri="{FF2B5EF4-FFF2-40B4-BE49-F238E27FC236}">
                <a16:creationId xmlns:a16="http://schemas.microsoft.com/office/drawing/2014/main" id="{53EDBDB9-2931-40F5-9C5F-08CADC3F36DB}"/>
              </a:ext>
            </a:extLst>
          </p:cNvPr>
          <p:cNvSpPr>
            <a:spLocks noGrp="1"/>
          </p:cNvSpPr>
          <p:nvPr>
            <p:ph type="body" sz="quarter" idx="22" hasCustomPrompt="1"/>
          </p:nvPr>
        </p:nvSpPr>
        <p:spPr>
          <a:xfrm>
            <a:off x="47053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3" name="Text Placeholder 18">
            <a:extLst>
              <a:ext uri="{FF2B5EF4-FFF2-40B4-BE49-F238E27FC236}">
                <a16:creationId xmlns:a16="http://schemas.microsoft.com/office/drawing/2014/main" id="{B32279B1-D807-4670-965D-355A3A3A9F33}"/>
              </a:ext>
            </a:extLst>
          </p:cNvPr>
          <p:cNvSpPr>
            <a:spLocks noGrp="1"/>
          </p:cNvSpPr>
          <p:nvPr>
            <p:ph type="body" sz="quarter" idx="23" hasCustomPrompt="1"/>
          </p:nvPr>
        </p:nvSpPr>
        <p:spPr>
          <a:xfrm>
            <a:off x="68902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4" name="Text Placeholder 18">
            <a:extLst>
              <a:ext uri="{FF2B5EF4-FFF2-40B4-BE49-F238E27FC236}">
                <a16:creationId xmlns:a16="http://schemas.microsoft.com/office/drawing/2014/main" id="{3C1B349A-9F3B-4C65-9E4D-A2F612B70AB4}"/>
              </a:ext>
            </a:extLst>
          </p:cNvPr>
          <p:cNvSpPr>
            <a:spLocks noGrp="1"/>
          </p:cNvSpPr>
          <p:nvPr>
            <p:ph type="body" sz="quarter" idx="24" hasCustomPrompt="1"/>
          </p:nvPr>
        </p:nvSpPr>
        <p:spPr>
          <a:xfrm>
            <a:off x="68897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5" name="Text Placeholder 18">
            <a:extLst>
              <a:ext uri="{FF2B5EF4-FFF2-40B4-BE49-F238E27FC236}">
                <a16:creationId xmlns:a16="http://schemas.microsoft.com/office/drawing/2014/main" id="{92125F01-3BD7-4B43-97C2-1B1F65DF57AD}"/>
              </a:ext>
            </a:extLst>
          </p:cNvPr>
          <p:cNvSpPr>
            <a:spLocks noGrp="1"/>
          </p:cNvSpPr>
          <p:nvPr>
            <p:ph type="body" sz="quarter" idx="25" hasCustomPrompt="1"/>
          </p:nvPr>
        </p:nvSpPr>
        <p:spPr>
          <a:xfrm>
            <a:off x="14238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6" name="Text Placeholder 18">
            <a:extLst>
              <a:ext uri="{FF2B5EF4-FFF2-40B4-BE49-F238E27FC236}">
                <a16:creationId xmlns:a16="http://schemas.microsoft.com/office/drawing/2014/main" id="{E20BBC7F-180F-4C80-8B88-9B2A179F9D19}"/>
              </a:ext>
            </a:extLst>
          </p:cNvPr>
          <p:cNvSpPr>
            <a:spLocks noGrp="1"/>
          </p:cNvSpPr>
          <p:nvPr>
            <p:ph type="body" sz="quarter" idx="26" hasCustomPrompt="1"/>
          </p:nvPr>
        </p:nvSpPr>
        <p:spPr>
          <a:xfrm>
            <a:off x="14232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7" name="Text Placeholder 18">
            <a:extLst>
              <a:ext uri="{FF2B5EF4-FFF2-40B4-BE49-F238E27FC236}">
                <a16:creationId xmlns:a16="http://schemas.microsoft.com/office/drawing/2014/main" id="{0CA0E062-60BF-4D75-AB17-31231159AE8D}"/>
              </a:ext>
            </a:extLst>
          </p:cNvPr>
          <p:cNvSpPr>
            <a:spLocks noGrp="1"/>
          </p:cNvSpPr>
          <p:nvPr>
            <p:ph type="body" sz="quarter" idx="27" hasCustomPrompt="1"/>
          </p:nvPr>
        </p:nvSpPr>
        <p:spPr>
          <a:xfrm>
            <a:off x="36082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8" name="Text Placeholder 18">
            <a:extLst>
              <a:ext uri="{FF2B5EF4-FFF2-40B4-BE49-F238E27FC236}">
                <a16:creationId xmlns:a16="http://schemas.microsoft.com/office/drawing/2014/main" id="{131F3BE0-6392-492C-9C51-E8E941D24C2E}"/>
              </a:ext>
            </a:extLst>
          </p:cNvPr>
          <p:cNvSpPr>
            <a:spLocks noGrp="1"/>
          </p:cNvSpPr>
          <p:nvPr>
            <p:ph type="body" sz="quarter" idx="28" hasCustomPrompt="1"/>
          </p:nvPr>
        </p:nvSpPr>
        <p:spPr>
          <a:xfrm>
            <a:off x="36076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9" name="Text Placeholder 18">
            <a:extLst>
              <a:ext uri="{FF2B5EF4-FFF2-40B4-BE49-F238E27FC236}">
                <a16:creationId xmlns:a16="http://schemas.microsoft.com/office/drawing/2014/main" id="{B7AC78BF-99FA-42DD-8D92-B9C7469630C5}"/>
              </a:ext>
            </a:extLst>
          </p:cNvPr>
          <p:cNvSpPr>
            <a:spLocks noGrp="1"/>
          </p:cNvSpPr>
          <p:nvPr>
            <p:ph type="body" sz="quarter" idx="29" hasCustomPrompt="1"/>
          </p:nvPr>
        </p:nvSpPr>
        <p:spPr>
          <a:xfrm>
            <a:off x="5778500"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40" name="Text Placeholder 18">
            <a:extLst>
              <a:ext uri="{FF2B5EF4-FFF2-40B4-BE49-F238E27FC236}">
                <a16:creationId xmlns:a16="http://schemas.microsoft.com/office/drawing/2014/main" id="{5AB06D29-700F-4E2B-8A1D-996B6E24169D}"/>
              </a:ext>
            </a:extLst>
          </p:cNvPr>
          <p:cNvSpPr>
            <a:spLocks noGrp="1"/>
          </p:cNvSpPr>
          <p:nvPr>
            <p:ph type="body" sz="quarter" idx="30" hasCustomPrompt="1"/>
          </p:nvPr>
        </p:nvSpPr>
        <p:spPr>
          <a:xfrm>
            <a:off x="5777979"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42" name="Text Placeholder 41">
            <a:extLst>
              <a:ext uri="{FF2B5EF4-FFF2-40B4-BE49-F238E27FC236}">
                <a16:creationId xmlns:a16="http://schemas.microsoft.com/office/drawing/2014/main" id="{42293D70-A419-4C63-BDEF-855554003129}"/>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Tree>
    <p:extLst>
      <p:ext uri="{BB962C8B-B14F-4D97-AF65-F5344CB8AC3E}">
        <p14:creationId xmlns:p14="http://schemas.microsoft.com/office/powerpoint/2010/main" val="21225271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24452" y="1041399"/>
            <a:ext cx="2573720"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1" name="Rectangle: Rounded Corners 10">
            <a:extLst>
              <a:ext uri="{FF2B5EF4-FFF2-40B4-BE49-F238E27FC236}">
                <a16:creationId xmlns:a16="http://schemas.microsoft.com/office/drawing/2014/main" id="{CFC7604F-F223-4BBE-A2C2-C81EFCBABCF1}"/>
              </a:ext>
            </a:extLst>
          </p:cNvPr>
          <p:cNvSpPr/>
          <p:nvPr userDrawn="1"/>
        </p:nvSpPr>
        <p:spPr>
          <a:xfrm>
            <a:off x="6272214" y="1041399"/>
            <a:ext cx="2573720" cy="3448048"/>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3305286" y="1041398"/>
            <a:ext cx="2573720"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95303"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endParaRPr lang="en-US"/>
          </a:p>
          <a:p>
            <a:pPr lvl="0"/>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3479724"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
        <p:nvSpPr>
          <p:cNvPr id="15" name="Text Placeholder 2">
            <a:extLst>
              <a:ext uri="{FF2B5EF4-FFF2-40B4-BE49-F238E27FC236}">
                <a16:creationId xmlns:a16="http://schemas.microsoft.com/office/drawing/2014/main" id="{9F6CF254-F0B0-43DE-8A1C-79995B9C3378}"/>
              </a:ext>
            </a:extLst>
          </p:cNvPr>
          <p:cNvSpPr>
            <a:spLocks noGrp="1"/>
          </p:cNvSpPr>
          <p:nvPr>
            <p:ph type="body" sz="quarter" idx="36" hasCustomPrompt="1"/>
          </p:nvPr>
        </p:nvSpPr>
        <p:spPr>
          <a:xfrm>
            <a:off x="6443574" y="1187824"/>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Tree>
    <p:extLst>
      <p:ext uri="{BB962C8B-B14F-4D97-AF65-F5344CB8AC3E}">
        <p14:creationId xmlns:p14="http://schemas.microsoft.com/office/powerpoint/2010/main" val="19140264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04800" y="1041399"/>
            <a:ext cx="4088963"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4800876" y="1041398"/>
            <a:ext cx="4070069"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71488" y="1181100"/>
            <a:ext cx="3742393"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4585659"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4975315" y="1181100"/>
            <a:ext cx="3747204"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14813858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BDE6C4-4D75-4887-8836-B21F5D18833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CD63E46-48E1-4DB3-82A2-2EFC17EA0F9F}"/>
              </a:ext>
            </a:extLst>
          </p:cNvPr>
          <p:cNvSpPr>
            <a:spLocks noGrp="1"/>
          </p:cNvSpPr>
          <p:nvPr>
            <p:ph type="body" sz="quarter" idx="32" hasCustomPrompt="1"/>
          </p:nvPr>
        </p:nvSpPr>
        <p:spPr>
          <a:xfrm>
            <a:off x="4972658" y="1471613"/>
            <a:ext cx="3895624" cy="2732087"/>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11" name="Text Placeholder 2">
            <a:extLst>
              <a:ext uri="{FF2B5EF4-FFF2-40B4-BE49-F238E27FC236}">
                <a16:creationId xmlns:a16="http://schemas.microsoft.com/office/drawing/2014/main" id="{75BAB9C8-A9D3-477C-BA90-B6388FB080CB}"/>
              </a:ext>
            </a:extLst>
          </p:cNvPr>
          <p:cNvSpPr>
            <a:spLocks noGrp="1"/>
          </p:cNvSpPr>
          <p:nvPr>
            <p:ph type="body" sz="quarter" idx="36" hasCustomPrompt="1"/>
          </p:nvPr>
        </p:nvSpPr>
        <p:spPr>
          <a:xfrm>
            <a:off x="317308" y="1471613"/>
            <a:ext cx="3895624" cy="2732087"/>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sp>
        <p:nvSpPr>
          <p:cNvPr id="15" name="Text Placeholder 5">
            <a:extLst>
              <a:ext uri="{FF2B5EF4-FFF2-40B4-BE49-F238E27FC236}">
                <a16:creationId xmlns:a16="http://schemas.microsoft.com/office/drawing/2014/main" id="{BED01278-02DB-4C4B-92C5-0936D17C32D9}"/>
              </a:ext>
            </a:extLst>
          </p:cNvPr>
          <p:cNvSpPr>
            <a:spLocks noGrp="1"/>
          </p:cNvSpPr>
          <p:nvPr>
            <p:ph type="body" sz="quarter" idx="37" hasCustomPrompt="1"/>
          </p:nvPr>
        </p:nvSpPr>
        <p:spPr>
          <a:xfrm>
            <a:off x="316706"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6" name="Text Placeholder 5">
            <a:extLst>
              <a:ext uri="{FF2B5EF4-FFF2-40B4-BE49-F238E27FC236}">
                <a16:creationId xmlns:a16="http://schemas.microsoft.com/office/drawing/2014/main" id="{2E0C95A8-6089-4019-851B-52C2EE3886B1}"/>
              </a:ext>
            </a:extLst>
          </p:cNvPr>
          <p:cNvSpPr>
            <a:spLocks noGrp="1"/>
          </p:cNvSpPr>
          <p:nvPr>
            <p:ph type="body" sz="quarter" idx="38" hasCustomPrompt="1"/>
          </p:nvPr>
        </p:nvSpPr>
        <p:spPr>
          <a:xfrm>
            <a:off x="4967293"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cxnSp>
        <p:nvCxnSpPr>
          <p:cNvPr id="4" name="Straight Connector 3">
            <a:extLst>
              <a:ext uri="{FF2B5EF4-FFF2-40B4-BE49-F238E27FC236}">
                <a16:creationId xmlns:a16="http://schemas.microsoft.com/office/drawing/2014/main" id="{65F9707C-B7ED-4271-88C0-FE4E1CB54EE2}"/>
              </a:ext>
            </a:extLst>
          </p:cNvPr>
          <p:cNvCxnSpPr>
            <a:cxnSpLocks/>
            <a:stCxn id="8" idx="0"/>
          </p:cNvCxnSpPr>
          <p:nvPr userDrawn="1"/>
        </p:nvCxnSpPr>
        <p:spPr>
          <a:xfrm>
            <a:off x="4572001" y="939800"/>
            <a:ext cx="13658" cy="35496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64279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9ECE8-10E2-44C4-AD50-F909D84E101D}"/>
              </a:ext>
            </a:extLst>
          </p:cNvPr>
          <p:cNvSpPr>
            <a:spLocks noGrp="1"/>
          </p:cNvSpPr>
          <p:nvPr>
            <p:ph type="body" sz="quarter" idx="32" hasCustomPrompt="1"/>
          </p:nvPr>
        </p:nvSpPr>
        <p:spPr>
          <a:xfrm>
            <a:off x="3301014"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9" name="Text Placeholder 2">
            <a:extLst>
              <a:ext uri="{FF2B5EF4-FFF2-40B4-BE49-F238E27FC236}">
                <a16:creationId xmlns:a16="http://schemas.microsoft.com/office/drawing/2014/main" id="{9A8A15C0-EB75-46C9-923E-C7F59C7EA501}"/>
              </a:ext>
            </a:extLst>
          </p:cNvPr>
          <p:cNvSpPr>
            <a:spLocks noGrp="1"/>
          </p:cNvSpPr>
          <p:nvPr>
            <p:ph type="body" sz="quarter" idx="33" hasCustomPrompt="1"/>
          </p:nvPr>
        </p:nvSpPr>
        <p:spPr>
          <a:xfrm>
            <a:off x="6277577"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24452" y="1471613"/>
            <a:ext cx="2573719" cy="3017834"/>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5">
            <a:extLst>
              <a:ext uri="{FF2B5EF4-FFF2-40B4-BE49-F238E27FC236}">
                <a16:creationId xmlns:a16="http://schemas.microsoft.com/office/drawing/2014/main" id="{C5B44617-D0DF-44B7-B8EC-207553B8BFC0}"/>
              </a:ext>
            </a:extLst>
          </p:cNvPr>
          <p:cNvSpPr>
            <a:spLocks noGrp="1"/>
          </p:cNvSpPr>
          <p:nvPr>
            <p:ph type="body" sz="quarter" idx="35" hasCustomPrompt="1"/>
          </p:nvPr>
        </p:nvSpPr>
        <p:spPr>
          <a:xfrm>
            <a:off x="323850"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0" name="Text Placeholder 5">
            <a:extLst>
              <a:ext uri="{FF2B5EF4-FFF2-40B4-BE49-F238E27FC236}">
                <a16:creationId xmlns:a16="http://schemas.microsoft.com/office/drawing/2014/main" id="{A1559C81-FDD7-4B5B-97E8-6BF7AFECB064}"/>
              </a:ext>
            </a:extLst>
          </p:cNvPr>
          <p:cNvSpPr>
            <a:spLocks noGrp="1"/>
          </p:cNvSpPr>
          <p:nvPr>
            <p:ph type="body" sz="quarter" idx="36" hasCustomPrompt="1"/>
          </p:nvPr>
        </p:nvSpPr>
        <p:spPr>
          <a:xfrm>
            <a:off x="3295649"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1" name="Text Placeholder 5">
            <a:extLst>
              <a:ext uri="{FF2B5EF4-FFF2-40B4-BE49-F238E27FC236}">
                <a16:creationId xmlns:a16="http://schemas.microsoft.com/office/drawing/2014/main" id="{6BB7B59D-AFA7-4D16-9747-DCE304E67898}"/>
              </a:ext>
            </a:extLst>
          </p:cNvPr>
          <p:cNvSpPr>
            <a:spLocks noGrp="1"/>
          </p:cNvSpPr>
          <p:nvPr>
            <p:ph type="body" sz="quarter" idx="37" hasCustomPrompt="1"/>
          </p:nvPr>
        </p:nvSpPr>
        <p:spPr>
          <a:xfrm>
            <a:off x="6277578" y="1041400"/>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Tree>
    <p:extLst>
      <p:ext uri="{BB962C8B-B14F-4D97-AF65-F5344CB8AC3E}">
        <p14:creationId xmlns:p14="http://schemas.microsoft.com/office/powerpoint/2010/main" val="38194250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Straight Connector 12"/>
          <p:cNvCxnSpPr/>
          <p:nvPr userDrawn="1"/>
        </p:nvCxnSpPr>
        <p:spPr bwMode="auto">
          <a:xfrm>
            <a:off x="1671773" y="708880"/>
            <a:ext cx="5783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0"/>
            <a:ext cx="9144000" cy="120650"/>
          </a:xfrm>
          <a:prstGeom prst="rect">
            <a:avLst/>
          </a:prstGeom>
          <a:solidFill>
            <a:srgbClr val="0057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5091"/>
              </a:solidFill>
            </a:endParaRPr>
          </a:p>
        </p:txBody>
      </p:sp>
      <p:cxnSp>
        <p:nvCxnSpPr>
          <p:cNvPr id="6" name="Straight Connector 5"/>
          <p:cNvCxnSpPr>
            <a:cxnSpLocks/>
            <a:endCxn id="15" idx="1"/>
          </p:cNvCxnSpPr>
          <p:nvPr userDrawn="1"/>
        </p:nvCxnSpPr>
        <p:spPr>
          <a:xfrm>
            <a:off x="1216464" y="4977027"/>
            <a:ext cx="6338876" cy="0"/>
          </a:xfrm>
          <a:prstGeom prst="line">
            <a:avLst/>
          </a:prstGeom>
          <a:ln w="6350" cmpd="sng">
            <a:solidFill>
              <a:srgbClr val="7E7F80"/>
            </a:solidFill>
          </a:ln>
          <a:effectLst/>
        </p:spPr>
        <p:style>
          <a:lnRef idx="2">
            <a:schemeClr val="accent1"/>
          </a:lnRef>
          <a:fillRef idx="0">
            <a:schemeClr val="accent1"/>
          </a:fillRef>
          <a:effectRef idx="1">
            <a:schemeClr val="accent1"/>
          </a:effectRef>
          <a:fontRef idx="minor">
            <a:schemeClr val="tx1"/>
          </a:fontRef>
        </p:style>
      </p:cxnSp>
      <p:pic>
        <p:nvPicPr>
          <p:cNvPr id="2" name="Picture 1" descr="DH_logo__CMYK.eps"/>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218916" y="4692806"/>
            <a:ext cx="1076467" cy="289896"/>
          </a:xfrm>
          <a:prstGeom prst="rect">
            <a:avLst/>
          </a:prstGeom>
        </p:spPr>
      </p:pic>
      <p:sp>
        <p:nvSpPr>
          <p:cNvPr id="9" name="Slide Number Placeholder 2">
            <a:extLst>
              <a:ext uri="{FF2B5EF4-FFF2-40B4-BE49-F238E27FC236}">
                <a16:creationId xmlns:a16="http://schemas.microsoft.com/office/drawing/2014/main" id="{A426A7F8-83C3-4BA5-B3A5-6A967E985F80}"/>
              </a:ext>
            </a:extLst>
          </p:cNvPr>
          <p:cNvSpPr txBox="1">
            <a:spLocks/>
          </p:cNvSpPr>
          <p:nvPr userDrawn="1"/>
        </p:nvSpPr>
        <p:spPr>
          <a:xfrm>
            <a:off x="8551069" y="4860683"/>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rgbClr val="0057B8"/>
                </a:solidFill>
                <a:latin typeface="+mj-lt"/>
              </a:rPr>
              <a:t>|  </a:t>
            </a:r>
            <a:fld id="{16F498BA-62D8-46B0-8809-F41BF3F18C91}" type="slidenum">
              <a:rPr lang="en-US" sz="900" b="0" smtClean="0">
                <a:solidFill>
                  <a:srgbClr val="0057B8"/>
                </a:solidFill>
                <a:latin typeface="+mj-lt"/>
              </a:rPr>
              <a:pPr algn="l" defTabSz="685698"/>
              <a:t>‹#›</a:t>
            </a:fld>
            <a:endParaRPr lang="en-US" sz="900" b="0">
              <a:solidFill>
                <a:srgbClr val="0057B8"/>
              </a:solidFill>
              <a:latin typeface="+mj-lt"/>
            </a:endParaRPr>
          </a:p>
        </p:txBody>
      </p:sp>
      <p:sp>
        <p:nvSpPr>
          <p:cNvPr id="15" name="TextBox 14">
            <a:extLst>
              <a:ext uri="{FF2B5EF4-FFF2-40B4-BE49-F238E27FC236}">
                <a16:creationId xmlns:a16="http://schemas.microsoft.com/office/drawing/2014/main" id="{670AD9D0-04A1-4F8F-8477-500EE813E711}"/>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rgbClr val="7E7F80"/>
                </a:solidFill>
              </a:rPr>
              <a:t>DiameterHealth.com </a:t>
            </a:r>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4" r:id="rId3"/>
    <p:sldLayoutId id="2147483801" r:id="rId4"/>
    <p:sldLayoutId id="2147483679" r:id="rId5"/>
    <p:sldLayoutId id="2147483746" r:id="rId6"/>
    <p:sldLayoutId id="2147483806" r:id="rId7"/>
    <p:sldLayoutId id="2147483808" r:id="rId8"/>
    <p:sldLayoutId id="2147483805" r:id="rId9"/>
    <p:sldLayoutId id="2147483799" r:id="rId10"/>
    <p:sldLayoutId id="2147483817" r:id="rId11"/>
    <p:sldLayoutId id="2147483766" r:id="rId12"/>
    <p:sldLayoutId id="2147483776" r:id="rId13"/>
    <p:sldLayoutId id="2147483765" r:id="rId14"/>
    <p:sldLayoutId id="2147483770" r:id="rId15"/>
    <p:sldLayoutId id="2147483800" r:id="rId16"/>
    <p:sldLayoutId id="2147483809" r:id="rId17"/>
    <p:sldLayoutId id="2147483802" r:id="rId18"/>
    <p:sldLayoutId id="2147483813" r:id="rId19"/>
    <p:sldLayoutId id="2147483818" r:id="rId20"/>
  </p:sldLayoutIdLst>
  <p:hf hdr="0" dt="0"/>
  <p:txStyles>
    <p:titleStyle>
      <a:lvl1pPr algn="l" defTabSz="914400" rtl="0" eaLnBrk="1" latinLnBrk="0" hangingPunct="1">
        <a:spcBef>
          <a:spcPct val="0"/>
        </a:spcBef>
        <a:buNone/>
        <a:defRPr sz="2400" b="0" kern="1200">
          <a:solidFill>
            <a:srgbClr val="1D5BB4"/>
          </a:solidFill>
          <a:latin typeface="Arial"/>
          <a:ea typeface="Open Sans Light" panose="020B0306030504020204" pitchFamily="34" charset="0"/>
          <a:cs typeface="Arial"/>
        </a:defRPr>
      </a:lvl1pPr>
    </p:titleStyle>
    <p:bodyStyle>
      <a:lvl1pPr marL="342900" indent="-342900" algn="l" defTabSz="914400" rtl="0" eaLnBrk="1" latinLnBrk="0" hangingPunct="1">
        <a:spcBef>
          <a:spcPct val="20000"/>
        </a:spcBef>
        <a:buClr>
          <a:srgbClr val="005DBF"/>
        </a:buClr>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Clr>
          <a:srgbClr val="005DBF"/>
        </a:buClr>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00.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0.png"/><Relationship Id="rId7" Type="http://schemas.openxmlformats.org/officeDocument/2006/relationships/image" Target="../media/image274.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10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11.xml"/><Relationship Id="rId5" Type="http://schemas.openxmlformats.org/officeDocument/2006/relationships/image" Target="../media/image279.png"/><Relationship Id="rId4" Type="http://schemas.openxmlformats.org/officeDocument/2006/relationships/image" Target="../media/image278.png"/></Relationships>
</file>

<file path=ppt/slides/_rels/slide10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11.xml"/><Relationship Id="rId5" Type="http://schemas.openxmlformats.org/officeDocument/2006/relationships/image" Target="../media/image283.png"/><Relationship Id="rId4" Type="http://schemas.openxmlformats.org/officeDocument/2006/relationships/image" Target="../media/image2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hyperlink" Target="https://chat.fhir.org/#narrow/stream/179273-CCDA-.2F-FHIR-mapping-stream/topic/CCDA.20Medication.20moodCode.20EVN.20to.20FHI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VWVtLyuQdZq-EZ020nndAIhfAIVjVqAUG-rUhh9ZX2s/edit#gid=0" TargetMode="External"/><Relationship Id="rId2" Type="http://schemas.openxmlformats.org/officeDocument/2006/relationships/hyperlink" Target="https://docs.google.com/spreadsheets/d/1InSFh9f8WILzz4J3IB_QaXQUGNYSiAtOjEtwK3FkswI/edit#gid=827428488"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hyperlink" Target="https://build.fhir.org/ig/HL7/US-Core/StructureDefinition-us-core-allergyintolerance.html"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60.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70.png"/><Relationship Id="rId1" Type="http://schemas.openxmlformats.org/officeDocument/2006/relationships/slideLayout" Target="../slideLayouts/slideLayout11.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7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1.xml"/><Relationship Id="rId4" Type="http://schemas.openxmlformats.org/officeDocument/2006/relationships/image" Target="../media/image180.png"/></Relationships>
</file>

<file path=ppt/slides/_rels/slide7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1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www.hl7.org/ccdasearch/templates/2.16.840.1.113883.10.20.22.4.9.html" TargetMode="External"/><Relationship Id="rId2" Type="http://schemas.openxmlformats.org/officeDocument/2006/relationships/image" Target="../media/image189.png"/><Relationship Id="rId1" Type="http://schemas.openxmlformats.org/officeDocument/2006/relationships/slideLayout" Target="../slideLayouts/slideLayout11.xml"/><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1.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11.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8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8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9" Type="http://schemas.openxmlformats.org/officeDocument/2006/relationships/image" Target="../media/image217.png"/></Relationships>
</file>

<file path=ppt/slides/_rels/slide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1.xml"/><Relationship Id="rId5" Type="http://schemas.openxmlformats.org/officeDocument/2006/relationships/image" Target="../media/image221.png"/><Relationship Id="rId4" Type="http://schemas.openxmlformats.org/officeDocument/2006/relationships/image" Target="../media/image2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1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29.png"/></Relationships>
</file>

<file path=ppt/slides/_rels/slide89.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png"/><Relationship Id="rId1" Type="http://schemas.openxmlformats.org/officeDocument/2006/relationships/slideLayout" Target="../slideLayouts/slideLayout1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png"/></Relationships>
</file>

<file path=ppt/slides/_rels/slide91.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11.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9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1.xml"/><Relationship Id="rId5" Type="http://schemas.openxmlformats.org/officeDocument/2006/relationships/hyperlink" Target="https://hl7.org/fhir/R4/datatypes.html#Timing" TargetMode="External"/><Relationship Id="rId4" Type="http://schemas.openxmlformats.org/officeDocument/2006/relationships/image" Target="../media/image252.png"/></Relationships>
</file>

<file path=ppt/slides/_rels/slide9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1.xml"/><Relationship Id="rId4" Type="http://schemas.openxmlformats.org/officeDocument/2006/relationships/image" Target="../media/image25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1.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9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1.xml"/><Relationship Id="rId4" Type="http://schemas.openxmlformats.org/officeDocument/2006/relationships/image" Target="../media/image263.png"/></Relationships>
</file>

<file path=ppt/slides/_rels/slide9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44311D-1091-874E-B19E-475C337AF898}"/>
              </a:ext>
            </a:extLst>
          </p:cNvPr>
          <p:cNvSpPr>
            <a:spLocks noGrp="1"/>
          </p:cNvSpPr>
          <p:nvPr>
            <p:ph type="body" sz="quarter" idx="10"/>
          </p:nvPr>
        </p:nvSpPr>
        <p:spPr/>
        <p:txBody>
          <a:bodyPr lIns="68580" tIns="34290" rIns="68580" bIns="34290" anchor="ctr"/>
          <a:lstStyle/>
          <a:p>
            <a:r>
              <a:rPr lang="en-US"/>
              <a:t>Vendor C-CDA to FHIR mapping review and alignment</a:t>
            </a:r>
          </a:p>
        </p:txBody>
      </p:sp>
    </p:spTree>
    <p:extLst>
      <p:ext uri="{BB962C8B-B14F-4D97-AF65-F5344CB8AC3E}">
        <p14:creationId xmlns:p14="http://schemas.microsoft.com/office/powerpoint/2010/main" val="3959922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BA1C1-614B-FE41-2DCD-97658AC49CA9}"/>
              </a:ext>
            </a:extLst>
          </p:cNvPr>
          <p:cNvSpPr>
            <a:spLocks noGrp="1"/>
          </p:cNvSpPr>
          <p:nvPr>
            <p:ph type="body" sz="quarter" idx="31"/>
          </p:nvPr>
        </p:nvSpPr>
        <p:spPr>
          <a:xfrm>
            <a:off x="273050" y="198145"/>
            <a:ext cx="5450991" cy="449468"/>
          </a:xfrm>
        </p:spPr>
        <p:txBody>
          <a:bodyPr/>
          <a:lstStyle/>
          <a:p>
            <a:r>
              <a:rPr lang="en-US"/>
              <a:t>Practitioner (Immunization Performer)</a:t>
            </a:r>
          </a:p>
        </p:txBody>
      </p:sp>
      <p:pic>
        <p:nvPicPr>
          <p:cNvPr id="5" name="Picture 4">
            <a:extLst>
              <a:ext uri="{FF2B5EF4-FFF2-40B4-BE49-F238E27FC236}">
                <a16:creationId xmlns:a16="http://schemas.microsoft.com/office/drawing/2014/main" id="{39CBD1A0-3971-8ACA-3A1B-E995F11C05EC}"/>
              </a:ext>
            </a:extLst>
          </p:cNvPr>
          <p:cNvPicPr>
            <a:picLocks noChangeAspect="1"/>
          </p:cNvPicPr>
          <p:nvPr/>
        </p:nvPicPr>
        <p:blipFill>
          <a:blip r:embed="rId2"/>
          <a:stretch>
            <a:fillRect/>
          </a:stretch>
        </p:blipFill>
        <p:spPr>
          <a:xfrm>
            <a:off x="304800" y="1163885"/>
            <a:ext cx="2486603" cy="2339192"/>
          </a:xfrm>
          <a:prstGeom prst="rect">
            <a:avLst/>
          </a:prstGeom>
        </p:spPr>
      </p:pic>
      <p:sp>
        <p:nvSpPr>
          <p:cNvPr id="8" name="TextBox 7">
            <a:extLst>
              <a:ext uri="{FF2B5EF4-FFF2-40B4-BE49-F238E27FC236}">
                <a16:creationId xmlns:a16="http://schemas.microsoft.com/office/drawing/2014/main" id="{F45ACC2C-78CB-0A50-A76C-E39DAD8FC9F1}"/>
              </a:ext>
            </a:extLst>
          </p:cNvPr>
          <p:cNvSpPr txBox="1"/>
          <p:nvPr/>
        </p:nvSpPr>
        <p:spPr>
          <a:xfrm>
            <a:off x="304800" y="754868"/>
            <a:ext cx="2366075" cy="461665"/>
          </a:xfrm>
          <a:prstGeom prst="rect">
            <a:avLst/>
          </a:prstGeom>
          <a:noFill/>
        </p:spPr>
        <p:txBody>
          <a:bodyPr wrap="square" rtlCol="0">
            <a:spAutoFit/>
          </a:bodyPr>
          <a:lstStyle/>
          <a:p>
            <a:r>
              <a:rPr lang="en-US" sz="1200"/>
              <a:t>Cerner: embedded in the clinical entry/ resource</a:t>
            </a:r>
          </a:p>
        </p:txBody>
      </p:sp>
      <p:sp>
        <p:nvSpPr>
          <p:cNvPr id="9" name="TextBox 8">
            <a:extLst>
              <a:ext uri="{FF2B5EF4-FFF2-40B4-BE49-F238E27FC236}">
                <a16:creationId xmlns:a16="http://schemas.microsoft.com/office/drawing/2014/main" id="{957BDFEE-3861-E5B5-2E65-B01961393A64}"/>
              </a:ext>
            </a:extLst>
          </p:cNvPr>
          <p:cNvSpPr txBox="1"/>
          <p:nvPr/>
        </p:nvSpPr>
        <p:spPr>
          <a:xfrm>
            <a:off x="2787754" y="708701"/>
            <a:ext cx="2366075" cy="276999"/>
          </a:xfrm>
          <a:prstGeom prst="rect">
            <a:avLst/>
          </a:prstGeom>
          <a:noFill/>
        </p:spPr>
        <p:txBody>
          <a:bodyPr wrap="square" rtlCol="0">
            <a:spAutoFit/>
          </a:bodyPr>
          <a:lstStyle/>
          <a:p>
            <a:r>
              <a:rPr lang="en-US" sz="1200"/>
              <a:t>Google: standalone resource </a:t>
            </a:r>
          </a:p>
        </p:txBody>
      </p:sp>
      <p:pic>
        <p:nvPicPr>
          <p:cNvPr id="15" name="Picture 14">
            <a:extLst>
              <a:ext uri="{FF2B5EF4-FFF2-40B4-BE49-F238E27FC236}">
                <a16:creationId xmlns:a16="http://schemas.microsoft.com/office/drawing/2014/main" id="{D84E6794-0074-EEA8-93B5-C84B7F6FE496}"/>
              </a:ext>
            </a:extLst>
          </p:cNvPr>
          <p:cNvPicPr>
            <a:picLocks noChangeAspect="1"/>
          </p:cNvPicPr>
          <p:nvPr/>
        </p:nvPicPr>
        <p:blipFill>
          <a:blip r:embed="rId3"/>
          <a:stretch>
            <a:fillRect/>
          </a:stretch>
        </p:blipFill>
        <p:spPr>
          <a:xfrm>
            <a:off x="2787754" y="985700"/>
            <a:ext cx="2685198" cy="4053475"/>
          </a:xfrm>
          <a:prstGeom prst="rect">
            <a:avLst/>
          </a:prstGeom>
        </p:spPr>
      </p:pic>
      <p:sp>
        <p:nvSpPr>
          <p:cNvPr id="18" name="Rectangle 17">
            <a:extLst>
              <a:ext uri="{FF2B5EF4-FFF2-40B4-BE49-F238E27FC236}">
                <a16:creationId xmlns:a16="http://schemas.microsoft.com/office/drawing/2014/main" id="{2C7FB585-FFDD-6059-A975-BB6A269636D2}"/>
              </a:ext>
            </a:extLst>
          </p:cNvPr>
          <p:cNvSpPr/>
          <p:nvPr/>
        </p:nvSpPr>
        <p:spPr>
          <a:xfrm>
            <a:off x="2931441" y="3187486"/>
            <a:ext cx="1828800" cy="134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D9567C-8A30-1EBA-78C5-2B04C838D21E}"/>
              </a:ext>
            </a:extLst>
          </p:cNvPr>
          <p:cNvPicPr>
            <a:picLocks noChangeAspect="1"/>
          </p:cNvPicPr>
          <p:nvPr/>
        </p:nvPicPr>
        <p:blipFill>
          <a:blip r:embed="rId4"/>
          <a:stretch>
            <a:fillRect/>
          </a:stretch>
        </p:blipFill>
        <p:spPr>
          <a:xfrm>
            <a:off x="5854381" y="146629"/>
            <a:ext cx="2984819" cy="2239514"/>
          </a:xfrm>
          <a:prstGeom prst="rect">
            <a:avLst/>
          </a:prstGeom>
        </p:spPr>
      </p:pic>
      <p:pic>
        <p:nvPicPr>
          <p:cNvPr id="24" name="Picture 23">
            <a:extLst>
              <a:ext uri="{FF2B5EF4-FFF2-40B4-BE49-F238E27FC236}">
                <a16:creationId xmlns:a16="http://schemas.microsoft.com/office/drawing/2014/main" id="{B5BA6301-7D95-D085-8A31-FB63585C1CFB}"/>
              </a:ext>
            </a:extLst>
          </p:cNvPr>
          <p:cNvPicPr>
            <a:picLocks noChangeAspect="1"/>
          </p:cNvPicPr>
          <p:nvPr/>
        </p:nvPicPr>
        <p:blipFill>
          <a:blip r:embed="rId5"/>
          <a:stretch>
            <a:fillRect/>
          </a:stretch>
        </p:blipFill>
        <p:spPr>
          <a:xfrm>
            <a:off x="5854381" y="2605217"/>
            <a:ext cx="3163937" cy="2041902"/>
          </a:xfrm>
          <a:prstGeom prst="rect">
            <a:avLst/>
          </a:prstGeom>
        </p:spPr>
      </p:pic>
      <p:cxnSp>
        <p:nvCxnSpPr>
          <p:cNvPr id="25" name="Straight Connector 24">
            <a:extLst>
              <a:ext uri="{FF2B5EF4-FFF2-40B4-BE49-F238E27FC236}">
                <a16:creationId xmlns:a16="http://schemas.microsoft.com/office/drawing/2014/main" id="{B0F541C2-C570-DCC3-6DDA-34DA171C4C3F}"/>
              </a:ext>
            </a:extLst>
          </p:cNvPr>
          <p:cNvCxnSpPr>
            <a:cxnSpLocks/>
          </p:cNvCxnSpPr>
          <p:nvPr/>
        </p:nvCxnSpPr>
        <p:spPr>
          <a:xfrm>
            <a:off x="465688" y="19611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0D45D426-1A32-A9B0-57EF-526371054080}"/>
              </a:ext>
            </a:extLst>
          </p:cNvPr>
          <p:cNvCxnSpPr>
            <a:cxnSpLocks/>
          </p:cNvCxnSpPr>
          <p:nvPr/>
        </p:nvCxnSpPr>
        <p:spPr>
          <a:xfrm>
            <a:off x="378756" y="18536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40B366DE-1122-A290-50BE-FE5EDE922AED}"/>
              </a:ext>
            </a:extLst>
          </p:cNvPr>
          <p:cNvCxnSpPr>
            <a:cxnSpLocks/>
          </p:cNvCxnSpPr>
          <p:nvPr/>
        </p:nvCxnSpPr>
        <p:spPr>
          <a:xfrm>
            <a:off x="2981579" y="1165616"/>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FF8F886-0D47-07DB-42A9-1C644712230C}"/>
              </a:ext>
            </a:extLst>
          </p:cNvPr>
          <p:cNvCxnSpPr>
            <a:cxnSpLocks/>
          </p:cNvCxnSpPr>
          <p:nvPr/>
        </p:nvCxnSpPr>
        <p:spPr>
          <a:xfrm>
            <a:off x="2879149" y="2659536"/>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E4902675-41A5-3B27-C6AA-748D48C26707}"/>
              </a:ext>
            </a:extLst>
          </p:cNvPr>
          <p:cNvCxnSpPr>
            <a:cxnSpLocks/>
          </p:cNvCxnSpPr>
          <p:nvPr/>
        </p:nvCxnSpPr>
        <p:spPr>
          <a:xfrm>
            <a:off x="6076298" y="299234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C9574CC-110A-BB5D-D47E-E96337CFC3FB}"/>
              </a:ext>
            </a:extLst>
          </p:cNvPr>
          <p:cNvCxnSpPr>
            <a:cxnSpLocks/>
          </p:cNvCxnSpPr>
          <p:nvPr/>
        </p:nvCxnSpPr>
        <p:spPr>
          <a:xfrm>
            <a:off x="5989366" y="286927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5392EF84-C890-168F-14E9-4B51193781DC}"/>
              </a:ext>
            </a:extLst>
          </p:cNvPr>
          <p:cNvSpPr/>
          <p:nvPr/>
        </p:nvSpPr>
        <p:spPr>
          <a:xfrm>
            <a:off x="329877" y="203188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07590708-37A1-E4BF-4A59-DA5F2673DA46}"/>
              </a:ext>
            </a:extLst>
          </p:cNvPr>
          <p:cNvSpPr/>
          <p:nvPr/>
        </p:nvSpPr>
        <p:spPr>
          <a:xfrm>
            <a:off x="333622" y="2569122"/>
            <a:ext cx="111233" cy="4365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2206DBA-EB39-980A-E408-A60665F620A6}"/>
              </a:ext>
            </a:extLst>
          </p:cNvPr>
          <p:cNvSpPr/>
          <p:nvPr/>
        </p:nvSpPr>
        <p:spPr>
          <a:xfrm>
            <a:off x="2821660" y="1257813"/>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24BBA9E0-FB84-DB9C-6A06-C42FE1C6B122}"/>
              </a:ext>
            </a:extLst>
          </p:cNvPr>
          <p:cNvSpPr/>
          <p:nvPr/>
        </p:nvSpPr>
        <p:spPr>
          <a:xfrm>
            <a:off x="2815268" y="1793188"/>
            <a:ext cx="112541" cy="6158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F271FF9E-0DC9-B7BE-3DEF-CFA6A1F86B19}"/>
              </a:ext>
            </a:extLst>
          </p:cNvPr>
          <p:cNvSpPr/>
          <p:nvPr/>
        </p:nvSpPr>
        <p:spPr>
          <a:xfrm>
            <a:off x="5868508" y="310694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2B86B59C-C725-DF35-EE72-1C913E6E5ED7}"/>
              </a:ext>
            </a:extLst>
          </p:cNvPr>
          <p:cNvSpPr/>
          <p:nvPr/>
        </p:nvSpPr>
        <p:spPr>
          <a:xfrm>
            <a:off x="5872253" y="3826927"/>
            <a:ext cx="111233" cy="64484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44" name="Picture 43">
            <a:extLst>
              <a:ext uri="{FF2B5EF4-FFF2-40B4-BE49-F238E27FC236}">
                <a16:creationId xmlns:a16="http://schemas.microsoft.com/office/drawing/2014/main" id="{3D83E582-DA7D-C08F-BFE0-500F55B727D5}"/>
              </a:ext>
            </a:extLst>
          </p:cNvPr>
          <p:cNvPicPr>
            <a:picLocks noChangeAspect="1"/>
          </p:cNvPicPr>
          <p:nvPr/>
        </p:nvPicPr>
        <p:blipFill>
          <a:blip r:embed="rId6"/>
          <a:stretch>
            <a:fillRect/>
          </a:stretch>
        </p:blipFill>
        <p:spPr>
          <a:xfrm>
            <a:off x="378757" y="3504083"/>
            <a:ext cx="933434" cy="722792"/>
          </a:xfrm>
          <a:prstGeom prst="rect">
            <a:avLst/>
          </a:prstGeom>
        </p:spPr>
      </p:pic>
      <p:sp>
        <p:nvSpPr>
          <p:cNvPr id="45" name="Rectangle 44">
            <a:extLst>
              <a:ext uri="{FF2B5EF4-FFF2-40B4-BE49-F238E27FC236}">
                <a16:creationId xmlns:a16="http://schemas.microsoft.com/office/drawing/2014/main" id="{A44785C2-AEA9-E9E5-6B62-95088DEFA787}"/>
              </a:ext>
            </a:extLst>
          </p:cNvPr>
          <p:cNvSpPr/>
          <p:nvPr/>
        </p:nvSpPr>
        <p:spPr>
          <a:xfrm>
            <a:off x="304800" y="3805250"/>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0C7034-2B48-3FA5-ED70-A69BFAB36AB5}"/>
              </a:ext>
            </a:extLst>
          </p:cNvPr>
          <p:cNvSpPr/>
          <p:nvPr/>
        </p:nvSpPr>
        <p:spPr>
          <a:xfrm>
            <a:off x="2931441" y="4821587"/>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DFD634-B7ED-953A-0279-AAB95D1D896D}"/>
              </a:ext>
            </a:extLst>
          </p:cNvPr>
          <p:cNvSpPr txBox="1"/>
          <p:nvPr/>
        </p:nvSpPr>
        <p:spPr>
          <a:xfrm>
            <a:off x="561734" y="3943216"/>
            <a:ext cx="2366075" cy="830997"/>
          </a:xfrm>
          <a:prstGeom prst="rect">
            <a:avLst/>
          </a:prstGeom>
          <a:noFill/>
        </p:spPr>
        <p:txBody>
          <a:bodyPr wrap="square" rtlCol="0">
            <a:spAutoFit/>
          </a:bodyPr>
          <a:lstStyle/>
          <a:p>
            <a:r>
              <a:rPr lang="en-US" sz="1200"/>
              <a:t>MDIX: didn’t find a match – should we recommend to resolve a reference within a composition?</a:t>
            </a:r>
          </a:p>
        </p:txBody>
      </p:sp>
      <p:sp>
        <p:nvSpPr>
          <p:cNvPr id="3" name="TextBox 2">
            <a:extLst>
              <a:ext uri="{FF2B5EF4-FFF2-40B4-BE49-F238E27FC236}">
                <a16:creationId xmlns:a16="http://schemas.microsoft.com/office/drawing/2014/main" id="{B427916D-09C4-3CBB-6009-9F3E746874D1}"/>
              </a:ext>
            </a:extLst>
          </p:cNvPr>
          <p:cNvSpPr txBox="1"/>
          <p:nvPr/>
        </p:nvSpPr>
        <p:spPr>
          <a:xfrm>
            <a:off x="6777925" y="4139287"/>
            <a:ext cx="2366075" cy="1015663"/>
          </a:xfrm>
          <a:prstGeom prst="rect">
            <a:avLst/>
          </a:prstGeom>
          <a:noFill/>
        </p:spPr>
        <p:txBody>
          <a:bodyPr wrap="square" rtlCol="0">
            <a:spAutoFit/>
          </a:bodyPr>
          <a:lstStyle/>
          <a:p>
            <a:r>
              <a:rPr lang="en-US" sz="1200"/>
              <a:t>Cerner/Google: </a:t>
            </a:r>
          </a:p>
          <a:p>
            <a:pPr marL="171450" indent="-171450">
              <a:buFont typeface="Arial" panose="020B0604020202020204" pitchFamily="34" charset="0"/>
              <a:buChar char="•"/>
            </a:pPr>
            <a:r>
              <a:rPr lang="en-US" sz="1200"/>
              <a:t>standalone vs embedded?</a:t>
            </a:r>
          </a:p>
          <a:p>
            <a:pPr marL="171450" indent="-171450">
              <a:buFont typeface="Arial" panose="020B0604020202020204" pitchFamily="34" charset="0"/>
              <a:buChar char="•"/>
            </a:pPr>
            <a:r>
              <a:rPr lang="en-US" sz="1200"/>
              <a:t>Practitioner or </a:t>
            </a:r>
            <a:r>
              <a:rPr lang="en-US" sz="1200" err="1"/>
              <a:t>practionerRole</a:t>
            </a:r>
            <a:r>
              <a:rPr lang="en-US" sz="1200"/>
              <a:t> as the direct reference</a:t>
            </a:r>
          </a:p>
          <a:p>
            <a:endParaRPr lang="en-US" sz="1200"/>
          </a:p>
        </p:txBody>
      </p:sp>
    </p:spTree>
    <p:extLst>
      <p:ext uri="{BB962C8B-B14F-4D97-AF65-F5344CB8AC3E}">
        <p14:creationId xmlns:p14="http://schemas.microsoft.com/office/powerpoint/2010/main" val="21359495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07EE8A-C90A-8E6E-23BA-05A3038EFE60}"/>
              </a:ext>
            </a:extLst>
          </p:cNvPr>
          <p:cNvSpPr txBox="1"/>
          <p:nvPr/>
        </p:nvSpPr>
        <p:spPr>
          <a:xfrm>
            <a:off x="1980647" y="597730"/>
            <a:ext cx="377026" cy="369332"/>
          </a:xfrm>
          <a:prstGeom prst="rect">
            <a:avLst/>
          </a:prstGeom>
          <a:noFill/>
        </p:spPr>
        <p:txBody>
          <a:bodyPr wrap="square" rtlCol="0">
            <a:spAutoFit/>
          </a:bodyPr>
          <a:lstStyle/>
          <a:p>
            <a:r>
              <a:rPr lang="en-US" dirty="0"/>
              <a:t>G</a:t>
            </a:r>
          </a:p>
        </p:txBody>
      </p:sp>
      <p:sp>
        <p:nvSpPr>
          <p:cNvPr id="3" name="TextBox 2">
            <a:extLst>
              <a:ext uri="{FF2B5EF4-FFF2-40B4-BE49-F238E27FC236}">
                <a16:creationId xmlns:a16="http://schemas.microsoft.com/office/drawing/2014/main" id="{4B57166A-B9A0-5E50-3077-37759440FA4F}"/>
              </a:ext>
            </a:extLst>
          </p:cNvPr>
          <p:cNvSpPr txBox="1"/>
          <p:nvPr/>
        </p:nvSpPr>
        <p:spPr>
          <a:xfrm>
            <a:off x="5450762" y="587456"/>
            <a:ext cx="364202" cy="369332"/>
          </a:xfrm>
          <a:prstGeom prst="rect">
            <a:avLst/>
          </a:prstGeom>
          <a:noFill/>
        </p:spPr>
        <p:txBody>
          <a:bodyPr wrap="square" rtlCol="0">
            <a:spAutoFit/>
          </a:bodyPr>
          <a:lstStyle/>
          <a:p>
            <a:r>
              <a:rPr lang="en-US" dirty="0"/>
              <a:t>O</a:t>
            </a:r>
          </a:p>
        </p:txBody>
      </p:sp>
      <p:sp>
        <p:nvSpPr>
          <p:cNvPr id="4" name="TextBox 3">
            <a:extLst>
              <a:ext uri="{FF2B5EF4-FFF2-40B4-BE49-F238E27FC236}">
                <a16:creationId xmlns:a16="http://schemas.microsoft.com/office/drawing/2014/main" id="{AFBA370C-6186-AE8E-5ADE-91FB1078FC96}"/>
              </a:ext>
            </a:extLst>
          </p:cNvPr>
          <p:cNvSpPr txBox="1"/>
          <p:nvPr/>
        </p:nvSpPr>
        <p:spPr>
          <a:xfrm>
            <a:off x="7218459" y="587456"/>
            <a:ext cx="338554" cy="369332"/>
          </a:xfrm>
          <a:prstGeom prst="rect">
            <a:avLst/>
          </a:prstGeom>
          <a:noFill/>
        </p:spPr>
        <p:txBody>
          <a:bodyPr wrap="square" rtlCol="0">
            <a:spAutoFit/>
          </a:bodyPr>
          <a:lstStyle/>
          <a:p>
            <a:r>
              <a:rPr lang="en-US" dirty="0"/>
              <a:t>S</a:t>
            </a:r>
          </a:p>
        </p:txBody>
      </p:sp>
      <p:sp>
        <p:nvSpPr>
          <p:cNvPr id="5" name="TextBox 4">
            <a:extLst>
              <a:ext uri="{FF2B5EF4-FFF2-40B4-BE49-F238E27FC236}">
                <a16:creationId xmlns:a16="http://schemas.microsoft.com/office/drawing/2014/main" id="{432B4482-24A9-2740-D551-3232A5CBC8D1}"/>
              </a:ext>
            </a:extLst>
          </p:cNvPr>
          <p:cNvSpPr txBox="1"/>
          <p:nvPr/>
        </p:nvSpPr>
        <p:spPr>
          <a:xfrm>
            <a:off x="779001" y="597730"/>
            <a:ext cx="338554" cy="369332"/>
          </a:xfrm>
          <a:prstGeom prst="rect">
            <a:avLst/>
          </a:prstGeom>
          <a:noFill/>
        </p:spPr>
        <p:txBody>
          <a:bodyPr wrap="square" rtlCol="0">
            <a:spAutoFit/>
          </a:bodyPr>
          <a:lstStyle/>
          <a:p>
            <a:r>
              <a:rPr lang="en-US" dirty="0"/>
              <a:t>A</a:t>
            </a:r>
          </a:p>
        </p:txBody>
      </p:sp>
      <p:sp>
        <p:nvSpPr>
          <p:cNvPr id="6" name="TextBox 5">
            <a:extLst>
              <a:ext uri="{FF2B5EF4-FFF2-40B4-BE49-F238E27FC236}">
                <a16:creationId xmlns:a16="http://schemas.microsoft.com/office/drawing/2014/main" id="{0E7C4470-8752-5AF6-052A-2B888106B7BA}"/>
              </a:ext>
            </a:extLst>
          </p:cNvPr>
          <p:cNvSpPr txBox="1"/>
          <p:nvPr/>
        </p:nvSpPr>
        <p:spPr>
          <a:xfrm>
            <a:off x="232636" y="228398"/>
            <a:ext cx="8237640" cy="369332"/>
          </a:xfrm>
          <a:prstGeom prst="rect">
            <a:avLst/>
          </a:prstGeom>
          <a:noFill/>
        </p:spPr>
        <p:txBody>
          <a:bodyPr wrap="square" rtlCol="0">
            <a:spAutoFit/>
          </a:bodyPr>
          <a:lstStyle/>
          <a:p>
            <a:r>
              <a:rPr lang="en-US" dirty="0" err="1"/>
              <a:t>EffectiveTime</a:t>
            </a:r>
            <a:r>
              <a:rPr lang="en-US" dirty="0"/>
              <a:t> </a:t>
            </a:r>
            <a:r>
              <a:rPr lang="en-US" dirty="0">
                <a:sym typeface="Wingdings" pitchFamily="2" charset="2"/>
              </a:rPr>
              <a:t></a:t>
            </a:r>
            <a:r>
              <a:rPr lang="en-US" dirty="0" err="1">
                <a:sym typeface="Wingdings" pitchFamily="2" charset="2"/>
              </a:rPr>
              <a:t>performedDateTime</a:t>
            </a:r>
            <a:r>
              <a:rPr lang="en-US" dirty="0">
                <a:sym typeface="Wingdings" pitchFamily="2" charset="2"/>
              </a:rPr>
              <a:t>; one (S) mapped to </a:t>
            </a:r>
            <a:r>
              <a:rPr lang="en-US" dirty="0" err="1">
                <a:sym typeface="Wingdings" pitchFamily="2" charset="2"/>
              </a:rPr>
              <a:t>performedPeriod.start</a:t>
            </a:r>
            <a:endParaRPr lang="en-US" dirty="0"/>
          </a:p>
        </p:txBody>
      </p:sp>
      <p:sp>
        <p:nvSpPr>
          <p:cNvPr id="7" name="TextBox 6">
            <a:extLst>
              <a:ext uri="{FF2B5EF4-FFF2-40B4-BE49-F238E27FC236}">
                <a16:creationId xmlns:a16="http://schemas.microsoft.com/office/drawing/2014/main" id="{7E903878-98F7-4156-5E27-9E7C4331A47D}"/>
              </a:ext>
            </a:extLst>
          </p:cNvPr>
          <p:cNvSpPr txBox="1"/>
          <p:nvPr/>
        </p:nvSpPr>
        <p:spPr>
          <a:xfrm>
            <a:off x="3670242" y="597730"/>
            <a:ext cx="377026" cy="369332"/>
          </a:xfrm>
          <a:prstGeom prst="rect">
            <a:avLst/>
          </a:prstGeom>
          <a:noFill/>
        </p:spPr>
        <p:txBody>
          <a:bodyPr wrap="square" rtlCol="0">
            <a:spAutoFit/>
          </a:bodyPr>
          <a:lstStyle/>
          <a:p>
            <a:r>
              <a:rPr lang="en-US" dirty="0"/>
              <a:t>M</a:t>
            </a:r>
          </a:p>
        </p:txBody>
      </p:sp>
      <p:sp>
        <p:nvSpPr>
          <p:cNvPr id="14" name="TextBox 13">
            <a:extLst>
              <a:ext uri="{FF2B5EF4-FFF2-40B4-BE49-F238E27FC236}">
                <a16:creationId xmlns:a16="http://schemas.microsoft.com/office/drawing/2014/main" id="{6F734591-2B97-7E58-1D22-D98380D20EC3}"/>
              </a:ext>
            </a:extLst>
          </p:cNvPr>
          <p:cNvSpPr txBox="1"/>
          <p:nvPr/>
        </p:nvSpPr>
        <p:spPr>
          <a:xfrm>
            <a:off x="232636" y="967062"/>
            <a:ext cx="8237640" cy="369332"/>
          </a:xfrm>
          <a:prstGeom prst="rect">
            <a:avLst/>
          </a:prstGeom>
          <a:noFill/>
        </p:spPr>
        <p:txBody>
          <a:bodyPr wrap="square" rtlCol="0">
            <a:spAutoFit/>
          </a:bodyPr>
          <a:lstStyle/>
          <a:p>
            <a:r>
              <a:rPr lang="en-US" dirty="0" err="1"/>
              <a:t>targetSiteCode</a:t>
            </a:r>
            <a:r>
              <a:rPr lang="en-US" dirty="0" err="1">
                <a:sym typeface="Wingdings" pitchFamily="2" charset="2"/>
              </a:rPr>
              <a:t>bodySite</a:t>
            </a:r>
            <a:endParaRPr lang="en-US" dirty="0"/>
          </a:p>
        </p:txBody>
      </p:sp>
      <p:pic>
        <p:nvPicPr>
          <p:cNvPr id="19" name="Picture 18">
            <a:extLst>
              <a:ext uri="{FF2B5EF4-FFF2-40B4-BE49-F238E27FC236}">
                <a16:creationId xmlns:a16="http://schemas.microsoft.com/office/drawing/2014/main" id="{4D0358D5-6FC3-9064-1272-D714F57E8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50" y="1749623"/>
            <a:ext cx="1915382" cy="822127"/>
          </a:xfrm>
          <a:prstGeom prst="rect">
            <a:avLst/>
          </a:prstGeom>
        </p:spPr>
      </p:pic>
      <p:pic>
        <p:nvPicPr>
          <p:cNvPr id="21" name="Picture 20">
            <a:extLst>
              <a:ext uri="{FF2B5EF4-FFF2-40B4-BE49-F238E27FC236}">
                <a16:creationId xmlns:a16="http://schemas.microsoft.com/office/drawing/2014/main" id="{F0E72629-89D9-48F2-B8D4-B5E368D428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87" y="1705726"/>
            <a:ext cx="1976604" cy="970810"/>
          </a:xfrm>
          <a:prstGeom prst="rect">
            <a:avLst/>
          </a:prstGeom>
        </p:spPr>
      </p:pic>
      <p:sp>
        <p:nvSpPr>
          <p:cNvPr id="22" name="TextBox 21">
            <a:extLst>
              <a:ext uri="{FF2B5EF4-FFF2-40B4-BE49-F238E27FC236}">
                <a16:creationId xmlns:a16="http://schemas.microsoft.com/office/drawing/2014/main" id="{2AC523D3-5A34-AB1E-A9FD-2B2C25D670C4}"/>
              </a:ext>
            </a:extLst>
          </p:cNvPr>
          <p:cNvSpPr txBox="1"/>
          <p:nvPr/>
        </p:nvSpPr>
        <p:spPr>
          <a:xfrm>
            <a:off x="232636" y="1315846"/>
            <a:ext cx="8237640" cy="369332"/>
          </a:xfrm>
          <a:prstGeom prst="rect">
            <a:avLst/>
          </a:prstGeom>
          <a:noFill/>
        </p:spPr>
        <p:txBody>
          <a:bodyPr wrap="square" rtlCol="0">
            <a:spAutoFit/>
          </a:bodyPr>
          <a:lstStyle/>
          <a:p>
            <a:r>
              <a:rPr lang="en-US" dirty="0" err="1"/>
              <a:t>Indication</a:t>
            </a:r>
            <a:r>
              <a:rPr lang="en-US" dirty="0" err="1">
                <a:sym typeface="Wingdings" pitchFamily="2" charset="2"/>
              </a:rPr>
              <a:t>reasonCode</a:t>
            </a:r>
            <a:endParaRPr lang="en-US" dirty="0"/>
          </a:p>
        </p:txBody>
      </p:sp>
      <p:pic>
        <p:nvPicPr>
          <p:cNvPr id="25" name="Picture 24">
            <a:extLst>
              <a:ext uri="{FF2B5EF4-FFF2-40B4-BE49-F238E27FC236}">
                <a16:creationId xmlns:a16="http://schemas.microsoft.com/office/drawing/2014/main" id="{D5479F7A-ED40-8B81-EC4A-F445186FB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36" y="3094524"/>
            <a:ext cx="1630820" cy="727597"/>
          </a:xfrm>
          <a:prstGeom prst="rect">
            <a:avLst/>
          </a:prstGeom>
        </p:spPr>
      </p:pic>
      <p:sp>
        <p:nvSpPr>
          <p:cNvPr id="28" name="TextBox 27">
            <a:extLst>
              <a:ext uri="{FF2B5EF4-FFF2-40B4-BE49-F238E27FC236}">
                <a16:creationId xmlns:a16="http://schemas.microsoft.com/office/drawing/2014/main" id="{FD537414-6A55-8B73-07B2-63FBDEAFE059}"/>
              </a:ext>
            </a:extLst>
          </p:cNvPr>
          <p:cNvSpPr txBox="1"/>
          <p:nvPr/>
        </p:nvSpPr>
        <p:spPr>
          <a:xfrm>
            <a:off x="232636" y="2615647"/>
            <a:ext cx="8237640" cy="369332"/>
          </a:xfrm>
          <a:prstGeom prst="rect">
            <a:avLst/>
          </a:prstGeom>
          <a:noFill/>
        </p:spPr>
        <p:txBody>
          <a:bodyPr wrap="square" rtlCol="0">
            <a:spAutoFit/>
          </a:bodyPr>
          <a:lstStyle/>
          <a:p>
            <a:r>
              <a:rPr lang="en-US" dirty="0"/>
              <a:t>Product Instance</a:t>
            </a:r>
          </a:p>
        </p:txBody>
      </p:sp>
      <p:pic>
        <p:nvPicPr>
          <p:cNvPr id="30" name="Picture 29">
            <a:extLst>
              <a:ext uri="{FF2B5EF4-FFF2-40B4-BE49-F238E27FC236}">
                <a16:creationId xmlns:a16="http://schemas.microsoft.com/office/drawing/2014/main" id="{2F3620FE-B106-A4C4-678C-76464E73C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2800313"/>
            <a:ext cx="4200319" cy="970810"/>
          </a:xfrm>
          <a:prstGeom prst="rect">
            <a:avLst/>
          </a:prstGeom>
        </p:spPr>
      </p:pic>
      <p:pic>
        <p:nvPicPr>
          <p:cNvPr id="32" name="Picture 31">
            <a:extLst>
              <a:ext uri="{FF2B5EF4-FFF2-40B4-BE49-F238E27FC236}">
                <a16:creationId xmlns:a16="http://schemas.microsoft.com/office/drawing/2014/main" id="{A0F94172-A551-F950-00A0-34FB66F1F8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7025" y="3948530"/>
            <a:ext cx="2321434" cy="918022"/>
          </a:xfrm>
          <a:prstGeom prst="rect">
            <a:avLst/>
          </a:prstGeom>
        </p:spPr>
      </p:pic>
      <p:pic>
        <p:nvPicPr>
          <p:cNvPr id="34" name="Picture 33">
            <a:extLst>
              <a:ext uri="{FF2B5EF4-FFF2-40B4-BE49-F238E27FC236}">
                <a16:creationId xmlns:a16="http://schemas.microsoft.com/office/drawing/2014/main" id="{5EE86D63-2011-96EC-AC19-792D37E612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274" y="3833037"/>
            <a:ext cx="4633365" cy="848540"/>
          </a:xfrm>
          <a:prstGeom prst="rect">
            <a:avLst/>
          </a:prstGeom>
        </p:spPr>
      </p:pic>
    </p:spTree>
    <p:extLst>
      <p:ext uri="{BB962C8B-B14F-4D97-AF65-F5344CB8AC3E}">
        <p14:creationId xmlns:p14="http://schemas.microsoft.com/office/powerpoint/2010/main" val="3804089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F936DA-D0B9-A212-763E-A7A368E18F0A}"/>
              </a:ext>
            </a:extLst>
          </p:cNvPr>
          <p:cNvSpPr>
            <a:spLocks noGrp="1"/>
          </p:cNvSpPr>
          <p:nvPr>
            <p:ph type="body" sz="quarter" idx="31"/>
          </p:nvPr>
        </p:nvSpPr>
        <p:spPr>
          <a:xfrm>
            <a:off x="288925" y="122863"/>
            <a:ext cx="8566150" cy="449468"/>
          </a:xfrm>
        </p:spPr>
        <p:txBody>
          <a:bodyPr/>
          <a:lstStyle/>
          <a:p>
            <a:r>
              <a:rPr lang="en-US" dirty="0"/>
              <a:t>Attributes that no vendors have mapped - 1</a:t>
            </a:r>
          </a:p>
        </p:txBody>
      </p:sp>
      <p:pic>
        <p:nvPicPr>
          <p:cNvPr id="14" name="Picture 13">
            <a:extLst>
              <a:ext uri="{FF2B5EF4-FFF2-40B4-BE49-F238E27FC236}">
                <a16:creationId xmlns:a16="http://schemas.microsoft.com/office/drawing/2014/main" id="{ECF08283-14A0-FBD8-3C67-883F1808E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69" y="1796625"/>
            <a:ext cx="5755447" cy="502615"/>
          </a:xfrm>
          <a:prstGeom prst="rect">
            <a:avLst/>
          </a:prstGeom>
        </p:spPr>
      </p:pic>
      <p:pic>
        <p:nvPicPr>
          <p:cNvPr id="18" name="Picture 17">
            <a:extLst>
              <a:ext uri="{FF2B5EF4-FFF2-40B4-BE49-F238E27FC236}">
                <a16:creationId xmlns:a16="http://schemas.microsoft.com/office/drawing/2014/main" id="{7E94B53C-7A51-8CAE-DF18-F98694C38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47" y="1146452"/>
            <a:ext cx="5755447" cy="152364"/>
          </a:xfrm>
          <a:prstGeom prst="rect">
            <a:avLst/>
          </a:prstGeom>
        </p:spPr>
      </p:pic>
      <p:pic>
        <p:nvPicPr>
          <p:cNvPr id="20" name="Picture 19">
            <a:extLst>
              <a:ext uri="{FF2B5EF4-FFF2-40B4-BE49-F238E27FC236}">
                <a16:creationId xmlns:a16="http://schemas.microsoft.com/office/drawing/2014/main" id="{FE7B36FF-2448-88BA-9A11-60B5D4953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69" y="2741630"/>
            <a:ext cx="3635059" cy="647988"/>
          </a:xfrm>
          <a:prstGeom prst="rect">
            <a:avLst/>
          </a:prstGeom>
        </p:spPr>
      </p:pic>
      <p:sp>
        <p:nvSpPr>
          <p:cNvPr id="21" name="TextBox 20">
            <a:extLst>
              <a:ext uri="{FF2B5EF4-FFF2-40B4-BE49-F238E27FC236}">
                <a16:creationId xmlns:a16="http://schemas.microsoft.com/office/drawing/2014/main" id="{A1FFA165-9371-1032-B6B1-2CBF5E9150B2}"/>
              </a:ext>
            </a:extLst>
          </p:cNvPr>
          <p:cNvSpPr txBox="1"/>
          <p:nvPr/>
        </p:nvSpPr>
        <p:spPr>
          <a:xfrm>
            <a:off x="490547" y="830055"/>
            <a:ext cx="902811" cy="369332"/>
          </a:xfrm>
          <a:prstGeom prst="rect">
            <a:avLst/>
          </a:prstGeom>
          <a:noFill/>
        </p:spPr>
        <p:txBody>
          <a:bodyPr wrap="none" rtlCol="0">
            <a:spAutoFit/>
          </a:bodyPr>
          <a:lstStyle/>
          <a:p>
            <a:r>
              <a:rPr lang="en-US" dirty="0"/>
              <a:t>Priority</a:t>
            </a:r>
          </a:p>
        </p:txBody>
      </p:sp>
      <p:sp>
        <p:nvSpPr>
          <p:cNvPr id="22" name="TextBox 21">
            <a:extLst>
              <a:ext uri="{FF2B5EF4-FFF2-40B4-BE49-F238E27FC236}">
                <a16:creationId xmlns:a16="http://schemas.microsoft.com/office/drawing/2014/main" id="{0DC70051-281B-3E37-9F67-80C641027796}"/>
              </a:ext>
            </a:extLst>
          </p:cNvPr>
          <p:cNvSpPr txBox="1"/>
          <p:nvPr/>
        </p:nvSpPr>
        <p:spPr>
          <a:xfrm>
            <a:off x="490547" y="1427293"/>
            <a:ext cx="1043876" cy="369332"/>
          </a:xfrm>
          <a:prstGeom prst="rect">
            <a:avLst/>
          </a:prstGeom>
          <a:noFill/>
        </p:spPr>
        <p:txBody>
          <a:bodyPr wrap="none" rtlCol="0">
            <a:spAutoFit/>
          </a:bodyPr>
          <a:lstStyle/>
          <a:p>
            <a:r>
              <a:rPr lang="en-US" dirty="0"/>
              <a:t>Method </a:t>
            </a:r>
          </a:p>
        </p:txBody>
      </p:sp>
      <p:sp>
        <p:nvSpPr>
          <p:cNvPr id="23" name="TextBox 22">
            <a:extLst>
              <a:ext uri="{FF2B5EF4-FFF2-40B4-BE49-F238E27FC236}">
                <a16:creationId xmlns:a16="http://schemas.microsoft.com/office/drawing/2014/main" id="{3FF9AFDD-3155-D2CB-05A1-D158361CD0C4}"/>
              </a:ext>
            </a:extLst>
          </p:cNvPr>
          <p:cNvSpPr txBox="1"/>
          <p:nvPr/>
        </p:nvSpPr>
        <p:spPr>
          <a:xfrm>
            <a:off x="490547" y="2299240"/>
            <a:ext cx="1685077" cy="369332"/>
          </a:xfrm>
          <a:prstGeom prst="rect">
            <a:avLst/>
          </a:prstGeom>
          <a:noFill/>
        </p:spPr>
        <p:txBody>
          <a:bodyPr wrap="none" rtlCol="0">
            <a:spAutoFit/>
          </a:bodyPr>
          <a:lstStyle/>
          <a:p>
            <a:r>
              <a:rPr lang="en-US" dirty="0"/>
              <a:t>Encounter ER </a:t>
            </a:r>
          </a:p>
        </p:txBody>
      </p:sp>
      <p:pic>
        <p:nvPicPr>
          <p:cNvPr id="24" name="Picture 23">
            <a:extLst>
              <a:ext uri="{FF2B5EF4-FFF2-40B4-BE49-F238E27FC236}">
                <a16:creationId xmlns:a16="http://schemas.microsoft.com/office/drawing/2014/main" id="{884565BD-3327-97AA-A974-A983BAFC8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869" y="3777100"/>
            <a:ext cx="5710695" cy="888003"/>
          </a:xfrm>
          <a:prstGeom prst="rect">
            <a:avLst/>
          </a:prstGeom>
        </p:spPr>
      </p:pic>
      <p:sp>
        <p:nvSpPr>
          <p:cNvPr id="25" name="TextBox 24">
            <a:extLst>
              <a:ext uri="{FF2B5EF4-FFF2-40B4-BE49-F238E27FC236}">
                <a16:creationId xmlns:a16="http://schemas.microsoft.com/office/drawing/2014/main" id="{9A6A0B39-3DC7-4314-5691-E3E500204CF0}"/>
              </a:ext>
            </a:extLst>
          </p:cNvPr>
          <p:cNvSpPr txBox="1"/>
          <p:nvPr/>
        </p:nvSpPr>
        <p:spPr>
          <a:xfrm>
            <a:off x="490547" y="3389618"/>
            <a:ext cx="1210588" cy="369332"/>
          </a:xfrm>
          <a:prstGeom prst="rect">
            <a:avLst/>
          </a:prstGeom>
          <a:noFill/>
        </p:spPr>
        <p:txBody>
          <a:bodyPr wrap="none" rtlCol="0">
            <a:spAutoFit/>
          </a:bodyPr>
          <a:lstStyle/>
          <a:p>
            <a:r>
              <a:rPr lang="en-US" dirty="0"/>
              <a:t>Specimen</a:t>
            </a:r>
          </a:p>
        </p:txBody>
      </p:sp>
    </p:spTree>
    <p:extLst>
      <p:ext uri="{BB962C8B-B14F-4D97-AF65-F5344CB8AC3E}">
        <p14:creationId xmlns:p14="http://schemas.microsoft.com/office/powerpoint/2010/main" val="1316916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14BA17-4772-F080-5040-2D95E8A4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21" y="804565"/>
            <a:ext cx="4294016" cy="2372405"/>
          </a:xfrm>
          <a:prstGeom prst="rect">
            <a:avLst/>
          </a:prstGeom>
        </p:spPr>
      </p:pic>
      <p:sp>
        <p:nvSpPr>
          <p:cNvPr id="3" name="TextBox 2">
            <a:extLst>
              <a:ext uri="{FF2B5EF4-FFF2-40B4-BE49-F238E27FC236}">
                <a16:creationId xmlns:a16="http://schemas.microsoft.com/office/drawing/2014/main" id="{7945397E-B7F3-51F3-EABD-525CD313ABAA}"/>
              </a:ext>
            </a:extLst>
          </p:cNvPr>
          <p:cNvSpPr txBox="1"/>
          <p:nvPr/>
        </p:nvSpPr>
        <p:spPr>
          <a:xfrm>
            <a:off x="528846" y="509656"/>
            <a:ext cx="2082686" cy="369332"/>
          </a:xfrm>
          <a:prstGeom prst="rect">
            <a:avLst/>
          </a:prstGeom>
          <a:noFill/>
        </p:spPr>
        <p:txBody>
          <a:bodyPr wrap="none" rtlCol="0">
            <a:spAutoFit/>
          </a:bodyPr>
          <a:lstStyle/>
          <a:p>
            <a:r>
              <a:rPr lang="en-US" dirty="0"/>
              <a:t>Medication Activity</a:t>
            </a:r>
          </a:p>
        </p:txBody>
      </p:sp>
      <p:pic>
        <p:nvPicPr>
          <p:cNvPr id="5" name="Picture 4">
            <a:extLst>
              <a:ext uri="{FF2B5EF4-FFF2-40B4-BE49-F238E27FC236}">
                <a16:creationId xmlns:a16="http://schemas.microsoft.com/office/drawing/2014/main" id="{D92F5385-E569-73B9-4794-83EB8BFAB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30" y="3506677"/>
            <a:ext cx="4377793" cy="1134123"/>
          </a:xfrm>
          <a:prstGeom prst="rect">
            <a:avLst/>
          </a:prstGeom>
        </p:spPr>
      </p:pic>
      <p:sp>
        <p:nvSpPr>
          <p:cNvPr id="6" name="TextBox 5">
            <a:extLst>
              <a:ext uri="{FF2B5EF4-FFF2-40B4-BE49-F238E27FC236}">
                <a16:creationId xmlns:a16="http://schemas.microsoft.com/office/drawing/2014/main" id="{353C62CF-B9D2-6327-9FCD-E782164C26FF}"/>
              </a:ext>
            </a:extLst>
          </p:cNvPr>
          <p:cNvSpPr txBox="1"/>
          <p:nvPr/>
        </p:nvSpPr>
        <p:spPr>
          <a:xfrm>
            <a:off x="528846" y="3141072"/>
            <a:ext cx="1582484" cy="369332"/>
          </a:xfrm>
          <a:prstGeom prst="rect">
            <a:avLst/>
          </a:prstGeom>
          <a:noFill/>
        </p:spPr>
        <p:txBody>
          <a:bodyPr wrap="none" rtlCol="0">
            <a:spAutoFit/>
          </a:bodyPr>
          <a:lstStyle/>
          <a:p>
            <a:r>
              <a:rPr lang="en-US" dirty="0"/>
              <a:t>Reaction </a:t>
            </a:r>
            <a:r>
              <a:rPr lang="en-US" dirty="0" err="1"/>
              <a:t>Obs</a:t>
            </a:r>
            <a:endParaRPr lang="en-US" dirty="0"/>
          </a:p>
        </p:txBody>
      </p:sp>
      <p:pic>
        <p:nvPicPr>
          <p:cNvPr id="7" name="Picture 6">
            <a:extLst>
              <a:ext uri="{FF2B5EF4-FFF2-40B4-BE49-F238E27FC236}">
                <a16:creationId xmlns:a16="http://schemas.microsoft.com/office/drawing/2014/main" id="{70FD0EEF-A2EE-4D61-F96A-DBD8DABA4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0210" y="2809556"/>
            <a:ext cx="4001010" cy="1227996"/>
          </a:xfrm>
          <a:prstGeom prst="rect">
            <a:avLst/>
          </a:prstGeom>
        </p:spPr>
      </p:pic>
      <p:pic>
        <p:nvPicPr>
          <p:cNvPr id="8" name="Picture 7">
            <a:extLst>
              <a:ext uri="{FF2B5EF4-FFF2-40B4-BE49-F238E27FC236}">
                <a16:creationId xmlns:a16="http://schemas.microsoft.com/office/drawing/2014/main" id="{156894C9-2A8B-29EF-A934-0825A83A8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8564" y="1354228"/>
            <a:ext cx="3231179" cy="979716"/>
          </a:xfrm>
          <a:prstGeom prst="rect">
            <a:avLst/>
          </a:prstGeom>
        </p:spPr>
      </p:pic>
      <p:sp>
        <p:nvSpPr>
          <p:cNvPr id="9" name="TextBox 8">
            <a:extLst>
              <a:ext uri="{FF2B5EF4-FFF2-40B4-BE49-F238E27FC236}">
                <a16:creationId xmlns:a16="http://schemas.microsoft.com/office/drawing/2014/main" id="{F0E048CB-DD08-C3ED-4E68-B8F199A7C06A}"/>
              </a:ext>
            </a:extLst>
          </p:cNvPr>
          <p:cNvSpPr txBox="1"/>
          <p:nvPr/>
        </p:nvSpPr>
        <p:spPr>
          <a:xfrm>
            <a:off x="5928022" y="854065"/>
            <a:ext cx="1851789" cy="369332"/>
          </a:xfrm>
          <a:prstGeom prst="rect">
            <a:avLst/>
          </a:prstGeom>
          <a:noFill/>
        </p:spPr>
        <p:txBody>
          <a:bodyPr wrap="none" rtlCol="0">
            <a:spAutoFit/>
          </a:bodyPr>
          <a:lstStyle/>
          <a:p>
            <a:r>
              <a:rPr lang="en-US" dirty="0"/>
              <a:t>Entry Reference</a:t>
            </a:r>
          </a:p>
        </p:txBody>
      </p:sp>
      <p:sp>
        <p:nvSpPr>
          <p:cNvPr id="10" name="Down Arrow 9">
            <a:extLst>
              <a:ext uri="{FF2B5EF4-FFF2-40B4-BE49-F238E27FC236}">
                <a16:creationId xmlns:a16="http://schemas.microsoft.com/office/drawing/2014/main" id="{A94A7FE5-F46C-3B11-C009-740EB14D633F}"/>
              </a:ext>
            </a:extLst>
          </p:cNvPr>
          <p:cNvSpPr/>
          <p:nvPr/>
        </p:nvSpPr>
        <p:spPr>
          <a:xfrm>
            <a:off x="6591158" y="1896665"/>
            <a:ext cx="382995" cy="1157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800663AB-6F20-44D0-2609-93952ABD8955}"/>
              </a:ext>
            </a:extLst>
          </p:cNvPr>
          <p:cNvSpPr>
            <a:spLocks noGrp="1"/>
          </p:cNvSpPr>
          <p:nvPr>
            <p:ph type="body" sz="quarter" idx="31"/>
          </p:nvPr>
        </p:nvSpPr>
        <p:spPr>
          <a:xfrm>
            <a:off x="288925" y="122863"/>
            <a:ext cx="8566150" cy="449468"/>
          </a:xfrm>
        </p:spPr>
        <p:txBody>
          <a:bodyPr/>
          <a:lstStyle/>
          <a:p>
            <a:r>
              <a:rPr lang="en-US" dirty="0"/>
              <a:t>Attributes that no vendors have mapped - 2</a:t>
            </a:r>
          </a:p>
        </p:txBody>
      </p:sp>
    </p:spTree>
    <p:extLst>
      <p:ext uri="{BB962C8B-B14F-4D97-AF65-F5344CB8AC3E}">
        <p14:creationId xmlns:p14="http://schemas.microsoft.com/office/powerpoint/2010/main" val="29047210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04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2DC04-3CA9-E9F1-827A-858E7E6817CC}"/>
              </a:ext>
            </a:extLst>
          </p:cNvPr>
          <p:cNvSpPr>
            <a:spLocks noGrp="1"/>
          </p:cNvSpPr>
          <p:nvPr>
            <p:ph type="body" sz="quarter" idx="31"/>
          </p:nvPr>
        </p:nvSpPr>
        <p:spPr/>
        <p:txBody>
          <a:bodyPr/>
          <a:lstStyle/>
          <a:p>
            <a:r>
              <a:rPr lang="en-US"/>
              <a:t>While performer is picked up by some, the author seems to be dropped from all mappings…</a:t>
            </a:r>
          </a:p>
        </p:txBody>
      </p:sp>
      <p:pic>
        <p:nvPicPr>
          <p:cNvPr id="5" name="Picture 4">
            <a:extLst>
              <a:ext uri="{FF2B5EF4-FFF2-40B4-BE49-F238E27FC236}">
                <a16:creationId xmlns:a16="http://schemas.microsoft.com/office/drawing/2014/main" id="{15EF0EF1-109D-032C-2EDB-848AF64B4782}"/>
              </a:ext>
            </a:extLst>
          </p:cNvPr>
          <p:cNvPicPr>
            <a:picLocks noChangeAspect="1"/>
          </p:cNvPicPr>
          <p:nvPr/>
        </p:nvPicPr>
        <p:blipFill>
          <a:blip r:embed="rId2"/>
          <a:stretch>
            <a:fillRect/>
          </a:stretch>
        </p:blipFill>
        <p:spPr>
          <a:xfrm>
            <a:off x="754505" y="1546068"/>
            <a:ext cx="7634990" cy="1617074"/>
          </a:xfrm>
          <a:prstGeom prst="rect">
            <a:avLst/>
          </a:prstGeom>
        </p:spPr>
      </p:pic>
      <p:sp>
        <p:nvSpPr>
          <p:cNvPr id="3" name="TextBox 2">
            <a:extLst>
              <a:ext uri="{FF2B5EF4-FFF2-40B4-BE49-F238E27FC236}">
                <a16:creationId xmlns:a16="http://schemas.microsoft.com/office/drawing/2014/main" id="{16F54BC4-1471-2CCE-DF9D-AFD56540A809}"/>
              </a:ext>
            </a:extLst>
          </p:cNvPr>
          <p:cNvSpPr txBox="1"/>
          <p:nvPr/>
        </p:nvSpPr>
        <p:spPr>
          <a:xfrm>
            <a:off x="736296" y="3507783"/>
            <a:ext cx="7671407" cy="646331"/>
          </a:xfrm>
          <a:prstGeom prst="rect">
            <a:avLst/>
          </a:prstGeom>
          <a:noFill/>
        </p:spPr>
        <p:txBody>
          <a:bodyPr wrap="square" rtlCol="0">
            <a:spAutoFit/>
          </a:bodyPr>
          <a:lstStyle/>
          <a:p>
            <a:r>
              <a:rPr lang="en-US"/>
              <a:t>Since there is not “recorder” for the immunization resource, this could be mapped to provenance.</a:t>
            </a:r>
          </a:p>
        </p:txBody>
      </p:sp>
    </p:spTree>
    <p:extLst>
      <p:ext uri="{BB962C8B-B14F-4D97-AF65-F5344CB8AC3E}">
        <p14:creationId xmlns:p14="http://schemas.microsoft.com/office/powerpoint/2010/main" val="2181062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Patient</a:t>
            </a:r>
          </a:p>
        </p:txBody>
      </p:sp>
    </p:spTree>
    <p:extLst>
      <p:ext uri="{BB962C8B-B14F-4D97-AF65-F5344CB8AC3E}">
        <p14:creationId xmlns:p14="http://schemas.microsoft.com/office/powerpoint/2010/main" val="191445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503210-50D2-8807-9896-13881585F0B6}"/>
              </a:ext>
            </a:extLst>
          </p:cNvPr>
          <p:cNvPicPr>
            <a:picLocks noChangeAspect="1"/>
          </p:cNvPicPr>
          <p:nvPr/>
        </p:nvPicPr>
        <p:blipFill>
          <a:blip r:embed="rId2"/>
          <a:stretch>
            <a:fillRect/>
          </a:stretch>
        </p:blipFill>
        <p:spPr>
          <a:xfrm>
            <a:off x="4839690" y="2564878"/>
            <a:ext cx="1909044" cy="2438525"/>
          </a:xfrm>
          <a:prstGeom prst="rect">
            <a:avLst/>
          </a:prstGeom>
        </p:spPr>
      </p:pic>
      <p:pic>
        <p:nvPicPr>
          <p:cNvPr id="8" name="Picture 7">
            <a:extLst>
              <a:ext uri="{FF2B5EF4-FFF2-40B4-BE49-F238E27FC236}">
                <a16:creationId xmlns:a16="http://schemas.microsoft.com/office/drawing/2014/main" id="{3B89944C-639C-24E7-BF54-AA928A45B2AD}"/>
              </a:ext>
            </a:extLst>
          </p:cNvPr>
          <p:cNvPicPr>
            <a:picLocks noChangeAspect="1"/>
          </p:cNvPicPr>
          <p:nvPr/>
        </p:nvPicPr>
        <p:blipFill>
          <a:blip r:embed="rId3"/>
          <a:stretch>
            <a:fillRect/>
          </a:stretch>
        </p:blipFill>
        <p:spPr>
          <a:xfrm>
            <a:off x="1451147" y="2578621"/>
            <a:ext cx="1964229" cy="2438525"/>
          </a:xfrm>
          <a:prstGeom prst="rect">
            <a:avLst/>
          </a:prstGeom>
        </p:spPr>
      </p:pic>
      <p:pic>
        <p:nvPicPr>
          <p:cNvPr id="10" name="Picture 9">
            <a:extLst>
              <a:ext uri="{FF2B5EF4-FFF2-40B4-BE49-F238E27FC236}">
                <a16:creationId xmlns:a16="http://schemas.microsoft.com/office/drawing/2014/main" id="{DBF34F70-B705-F04D-D363-1894E6F32E34}"/>
              </a:ext>
            </a:extLst>
          </p:cNvPr>
          <p:cNvPicPr>
            <a:picLocks noChangeAspect="1"/>
          </p:cNvPicPr>
          <p:nvPr/>
        </p:nvPicPr>
        <p:blipFill>
          <a:blip r:embed="rId4"/>
          <a:stretch>
            <a:fillRect/>
          </a:stretch>
        </p:blipFill>
        <p:spPr>
          <a:xfrm>
            <a:off x="5794212" y="140097"/>
            <a:ext cx="2104406" cy="2438524"/>
          </a:xfrm>
          <a:prstGeom prst="rect">
            <a:avLst/>
          </a:prstGeom>
        </p:spPr>
      </p:pic>
      <p:pic>
        <p:nvPicPr>
          <p:cNvPr id="12" name="Picture 11">
            <a:extLst>
              <a:ext uri="{FF2B5EF4-FFF2-40B4-BE49-F238E27FC236}">
                <a16:creationId xmlns:a16="http://schemas.microsoft.com/office/drawing/2014/main" id="{66CB412E-B207-F5E3-039A-9DD91E5460A6}"/>
              </a:ext>
            </a:extLst>
          </p:cNvPr>
          <p:cNvPicPr>
            <a:picLocks noChangeAspect="1"/>
          </p:cNvPicPr>
          <p:nvPr/>
        </p:nvPicPr>
        <p:blipFill>
          <a:blip r:embed="rId5"/>
          <a:stretch>
            <a:fillRect/>
          </a:stretch>
        </p:blipFill>
        <p:spPr>
          <a:xfrm>
            <a:off x="3172885" y="140097"/>
            <a:ext cx="2056271" cy="2438527"/>
          </a:xfrm>
          <a:prstGeom prst="rect">
            <a:avLst/>
          </a:prstGeom>
        </p:spPr>
      </p:pic>
      <p:pic>
        <p:nvPicPr>
          <p:cNvPr id="14" name="Picture 13">
            <a:extLst>
              <a:ext uri="{FF2B5EF4-FFF2-40B4-BE49-F238E27FC236}">
                <a16:creationId xmlns:a16="http://schemas.microsoft.com/office/drawing/2014/main" id="{ABCE8380-7F9E-5059-5900-B7EEAE5BF5DB}"/>
              </a:ext>
            </a:extLst>
          </p:cNvPr>
          <p:cNvPicPr>
            <a:picLocks noChangeAspect="1"/>
          </p:cNvPicPr>
          <p:nvPr/>
        </p:nvPicPr>
        <p:blipFill>
          <a:blip r:embed="rId6"/>
          <a:stretch>
            <a:fillRect/>
          </a:stretch>
        </p:blipFill>
        <p:spPr>
          <a:xfrm>
            <a:off x="645855" y="140097"/>
            <a:ext cx="1852045" cy="2438525"/>
          </a:xfrm>
          <a:prstGeom prst="rect">
            <a:avLst/>
          </a:prstGeom>
        </p:spPr>
      </p:pic>
      <p:cxnSp>
        <p:nvCxnSpPr>
          <p:cNvPr id="15" name="Straight Connector 14">
            <a:extLst>
              <a:ext uri="{FF2B5EF4-FFF2-40B4-BE49-F238E27FC236}">
                <a16:creationId xmlns:a16="http://schemas.microsoft.com/office/drawing/2014/main" id="{F428D199-1A46-F9FF-C1AA-79AB469EFBE2}"/>
              </a:ext>
            </a:extLst>
          </p:cNvPr>
          <p:cNvCxnSpPr>
            <a:cxnSpLocks/>
          </p:cNvCxnSpPr>
          <p:nvPr/>
        </p:nvCxnSpPr>
        <p:spPr>
          <a:xfrm>
            <a:off x="4881019" y="26440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A146636-4AEC-7DD9-9439-D66367B42EBA}"/>
              </a:ext>
            </a:extLst>
          </p:cNvPr>
          <p:cNvCxnSpPr>
            <a:cxnSpLocks/>
          </p:cNvCxnSpPr>
          <p:nvPr/>
        </p:nvCxnSpPr>
        <p:spPr>
          <a:xfrm>
            <a:off x="5720468"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52C7255-2952-F965-9F4A-3989E5FAC9F5}"/>
              </a:ext>
            </a:extLst>
          </p:cNvPr>
          <p:cNvCxnSpPr>
            <a:cxnSpLocks/>
          </p:cNvCxnSpPr>
          <p:nvPr/>
        </p:nvCxnSpPr>
        <p:spPr>
          <a:xfrm>
            <a:off x="645855"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B45FAEA-88DE-A4E4-A9E7-907BDB02E2FB}"/>
              </a:ext>
            </a:extLst>
          </p:cNvPr>
          <p:cNvCxnSpPr>
            <a:cxnSpLocks/>
          </p:cNvCxnSpPr>
          <p:nvPr/>
        </p:nvCxnSpPr>
        <p:spPr>
          <a:xfrm>
            <a:off x="1300426" y="265484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A82C2841-A587-8C1B-0383-5BCF6F3A4835}"/>
              </a:ext>
            </a:extLst>
          </p:cNvPr>
          <p:cNvCxnSpPr>
            <a:cxnSpLocks/>
          </p:cNvCxnSpPr>
          <p:nvPr/>
        </p:nvCxnSpPr>
        <p:spPr>
          <a:xfrm>
            <a:off x="4881019" y="281894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1D39979-2A7C-5014-FEDB-1C21C55D12AC}"/>
              </a:ext>
            </a:extLst>
          </p:cNvPr>
          <p:cNvCxnSpPr>
            <a:cxnSpLocks/>
          </p:cNvCxnSpPr>
          <p:nvPr/>
        </p:nvCxnSpPr>
        <p:spPr>
          <a:xfrm>
            <a:off x="546351" y="3955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95DE042-FC3C-E27F-DDAA-228916C59830}"/>
              </a:ext>
            </a:extLst>
          </p:cNvPr>
          <p:cNvCxnSpPr>
            <a:cxnSpLocks/>
          </p:cNvCxnSpPr>
          <p:nvPr/>
        </p:nvCxnSpPr>
        <p:spPr>
          <a:xfrm>
            <a:off x="3172885" y="335573"/>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FD1A957-F052-CD5B-C008-604263E42042}"/>
              </a:ext>
            </a:extLst>
          </p:cNvPr>
          <p:cNvCxnSpPr>
            <a:cxnSpLocks/>
          </p:cNvCxnSpPr>
          <p:nvPr/>
        </p:nvCxnSpPr>
        <p:spPr>
          <a:xfrm>
            <a:off x="5671246" y="69034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F97A7E15-D6A7-0FF8-AEDE-2BAF64A42B33}"/>
              </a:ext>
            </a:extLst>
          </p:cNvPr>
          <p:cNvSpPr/>
          <p:nvPr/>
        </p:nvSpPr>
        <p:spPr>
          <a:xfrm>
            <a:off x="4790793" y="405403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4FB4D689-F040-FF6E-5CD6-BF264FBB797F}"/>
              </a:ext>
            </a:extLst>
          </p:cNvPr>
          <p:cNvSpPr/>
          <p:nvPr/>
        </p:nvSpPr>
        <p:spPr>
          <a:xfrm>
            <a:off x="4774873" y="299383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15E8A46-FB97-FCE0-3645-90B26A7116E9}"/>
              </a:ext>
            </a:extLst>
          </p:cNvPr>
          <p:cNvSpPr/>
          <p:nvPr/>
        </p:nvSpPr>
        <p:spPr>
          <a:xfrm>
            <a:off x="1467549" y="3052043"/>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E1A75B1-4DDD-9863-4DCF-5EF3C371E1D6}"/>
              </a:ext>
            </a:extLst>
          </p:cNvPr>
          <p:cNvSpPr/>
          <p:nvPr/>
        </p:nvSpPr>
        <p:spPr>
          <a:xfrm>
            <a:off x="1451147" y="396839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AE5DA0BC-CD89-0037-8054-38339CC6A4AB}"/>
              </a:ext>
            </a:extLst>
          </p:cNvPr>
          <p:cNvSpPr/>
          <p:nvPr/>
        </p:nvSpPr>
        <p:spPr>
          <a:xfrm>
            <a:off x="558554" y="165590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CD58D11-150B-1643-D16E-961F839B1636}"/>
              </a:ext>
            </a:extLst>
          </p:cNvPr>
          <p:cNvSpPr/>
          <p:nvPr/>
        </p:nvSpPr>
        <p:spPr>
          <a:xfrm>
            <a:off x="581038" y="64754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59007F13-BF7F-E152-B904-3B3BB7BEB704}"/>
              </a:ext>
            </a:extLst>
          </p:cNvPr>
          <p:cNvSpPr/>
          <p:nvPr/>
        </p:nvSpPr>
        <p:spPr>
          <a:xfrm>
            <a:off x="5759869" y="783084"/>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25143C8-EB7F-E57D-FFAA-56C6FFE114AB}"/>
              </a:ext>
            </a:extLst>
          </p:cNvPr>
          <p:cNvSpPr/>
          <p:nvPr/>
        </p:nvSpPr>
        <p:spPr>
          <a:xfrm>
            <a:off x="5743467" y="1699431"/>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8DCA1D9E-28F2-97E5-EA09-CE587B69CB90}"/>
              </a:ext>
            </a:extLst>
          </p:cNvPr>
          <p:cNvSpPr/>
          <p:nvPr/>
        </p:nvSpPr>
        <p:spPr>
          <a:xfrm>
            <a:off x="3122456" y="638782"/>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1F2FCC2A-F86B-14C3-6C61-82A2225544DF}"/>
              </a:ext>
            </a:extLst>
          </p:cNvPr>
          <p:cNvSpPr/>
          <p:nvPr/>
        </p:nvSpPr>
        <p:spPr>
          <a:xfrm>
            <a:off x="3106054" y="1555129"/>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TextBox 34">
            <a:extLst>
              <a:ext uri="{FF2B5EF4-FFF2-40B4-BE49-F238E27FC236}">
                <a16:creationId xmlns:a16="http://schemas.microsoft.com/office/drawing/2014/main" id="{D4FF8F1B-0578-93B6-2CB4-EA5731D28C71}"/>
              </a:ext>
            </a:extLst>
          </p:cNvPr>
          <p:cNvSpPr txBox="1"/>
          <p:nvPr/>
        </p:nvSpPr>
        <p:spPr>
          <a:xfrm>
            <a:off x="2350308" y="471757"/>
            <a:ext cx="479618" cy="338554"/>
          </a:xfrm>
          <a:prstGeom prst="rect">
            <a:avLst/>
          </a:prstGeom>
          <a:noFill/>
        </p:spPr>
        <p:txBody>
          <a:bodyPr wrap="none" rtlCol="0">
            <a:spAutoFit/>
          </a:bodyPr>
          <a:lstStyle/>
          <a:p>
            <a:r>
              <a:rPr lang="en-US" sz="1600" b="1"/>
              <a:t>DH</a:t>
            </a:r>
          </a:p>
        </p:txBody>
      </p:sp>
      <p:sp>
        <p:nvSpPr>
          <p:cNvPr id="36" name="TextBox 35">
            <a:extLst>
              <a:ext uri="{FF2B5EF4-FFF2-40B4-BE49-F238E27FC236}">
                <a16:creationId xmlns:a16="http://schemas.microsoft.com/office/drawing/2014/main" id="{0AF46893-B4EB-2933-F475-858A769A79B1}"/>
              </a:ext>
            </a:extLst>
          </p:cNvPr>
          <p:cNvSpPr txBox="1"/>
          <p:nvPr/>
        </p:nvSpPr>
        <p:spPr>
          <a:xfrm>
            <a:off x="4681696" y="476228"/>
            <a:ext cx="891591" cy="338554"/>
          </a:xfrm>
          <a:prstGeom prst="rect">
            <a:avLst/>
          </a:prstGeom>
          <a:noFill/>
        </p:spPr>
        <p:txBody>
          <a:bodyPr wrap="none" rtlCol="0">
            <a:spAutoFit/>
          </a:bodyPr>
          <a:lstStyle/>
          <a:p>
            <a:r>
              <a:rPr lang="en-US" sz="1600" b="1"/>
              <a:t>Google</a:t>
            </a:r>
          </a:p>
        </p:txBody>
      </p:sp>
      <p:sp>
        <p:nvSpPr>
          <p:cNvPr id="37" name="TextBox 36">
            <a:extLst>
              <a:ext uri="{FF2B5EF4-FFF2-40B4-BE49-F238E27FC236}">
                <a16:creationId xmlns:a16="http://schemas.microsoft.com/office/drawing/2014/main" id="{AF0DD705-C00C-986D-59CA-B2FCCB6539E2}"/>
              </a:ext>
            </a:extLst>
          </p:cNvPr>
          <p:cNvSpPr txBox="1"/>
          <p:nvPr/>
        </p:nvSpPr>
        <p:spPr>
          <a:xfrm>
            <a:off x="7866937" y="476228"/>
            <a:ext cx="697627" cy="338554"/>
          </a:xfrm>
          <a:prstGeom prst="rect">
            <a:avLst/>
          </a:prstGeom>
          <a:noFill/>
        </p:spPr>
        <p:txBody>
          <a:bodyPr wrap="none" rtlCol="0">
            <a:spAutoFit/>
          </a:bodyPr>
          <a:lstStyle/>
          <a:p>
            <a:r>
              <a:rPr lang="en-US" sz="1600" b="1"/>
              <a:t>MDIX</a:t>
            </a:r>
          </a:p>
        </p:txBody>
      </p:sp>
      <p:sp>
        <p:nvSpPr>
          <p:cNvPr id="38" name="TextBox 37">
            <a:extLst>
              <a:ext uri="{FF2B5EF4-FFF2-40B4-BE49-F238E27FC236}">
                <a16:creationId xmlns:a16="http://schemas.microsoft.com/office/drawing/2014/main" id="{D19E23F4-3EE9-1DED-B0F2-6B03FBBA155D}"/>
              </a:ext>
            </a:extLst>
          </p:cNvPr>
          <p:cNvSpPr txBox="1"/>
          <p:nvPr/>
        </p:nvSpPr>
        <p:spPr>
          <a:xfrm>
            <a:off x="3354962" y="2644058"/>
            <a:ext cx="809837" cy="338554"/>
          </a:xfrm>
          <a:prstGeom prst="rect">
            <a:avLst/>
          </a:prstGeom>
          <a:noFill/>
        </p:spPr>
        <p:txBody>
          <a:bodyPr wrap="none" rtlCol="0">
            <a:spAutoFit/>
          </a:bodyPr>
          <a:lstStyle/>
          <a:p>
            <a:r>
              <a:rPr lang="en-US" sz="1600" b="1"/>
              <a:t>Redox</a:t>
            </a:r>
          </a:p>
        </p:txBody>
      </p:sp>
      <p:sp>
        <p:nvSpPr>
          <p:cNvPr id="39" name="TextBox 38">
            <a:extLst>
              <a:ext uri="{FF2B5EF4-FFF2-40B4-BE49-F238E27FC236}">
                <a16:creationId xmlns:a16="http://schemas.microsoft.com/office/drawing/2014/main" id="{7033BAF7-66BC-872B-CC1B-EE7F6750D0A5}"/>
              </a:ext>
            </a:extLst>
          </p:cNvPr>
          <p:cNvSpPr txBox="1"/>
          <p:nvPr/>
        </p:nvSpPr>
        <p:spPr>
          <a:xfrm>
            <a:off x="6923251" y="2642578"/>
            <a:ext cx="1539204" cy="307777"/>
          </a:xfrm>
          <a:prstGeom prst="rect">
            <a:avLst/>
          </a:prstGeom>
          <a:noFill/>
        </p:spPr>
        <p:txBody>
          <a:bodyPr wrap="none" rtlCol="0">
            <a:spAutoFit/>
          </a:bodyPr>
          <a:lstStyle/>
          <a:p>
            <a:r>
              <a:rPr lang="en-US" sz="1400" b="1">
                <a:solidFill>
                  <a:srgbClr val="C00000"/>
                </a:solidFill>
              </a:rPr>
              <a:t>Rec – in JSONC</a:t>
            </a:r>
          </a:p>
        </p:txBody>
      </p:sp>
    </p:spTree>
    <p:extLst>
      <p:ext uri="{BB962C8B-B14F-4D97-AF65-F5344CB8AC3E}">
        <p14:creationId xmlns:p14="http://schemas.microsoft.com/office/powerpoint/2010/main" val="2260001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73E85C27-CBFE-1729-BF8B-13DABFF9C861}"/>
              </a:ext>
            </a:extLst>
          </p:cNvPr>
          <p:cNvPicPr>
            <a:picLocks noChangeAspect="1"/>
          </p:cNvPicPr>
          <p:nvPr/>
        </p:nvPicPr>
        <p:blipFill>
          <a:blip r:embed="rId2"/>
          <a:stretch>
            <a:fillRect/>
          </a:stretch>
        </p:blipFill>
        <p:spPr>
          <a:xfrm>
            <a:off x="763890" y="245923"/>
            <a:ext cx="1622152" cy="2426126"/>
          </a:xfrm>
          <a:prstGeom prst="rect">
            <a:avLst/>
          </a:prstGeom>
        </p:spPr>
      </p:pic>
      <p:pic>
        <p:nvPicPr>
          <p:cNvPr id="8" name="Picture 7">
            <a:extLst>
              <a:ext uri="{FF2B5EF4-FFF2-40B4-BE49-F238E27FC236}">
                <a16:creationId xmlns:a16="http://schemas.microsoft.com/office/drawing/2014/main" id="{E68DBF05-F265-EADF-B0FE-03000E1775A6}"/>
              </a:ext>
            </a:extLst>
          </p:cNvPr>
          <p:cNvPicPr>
            <a:picLocks noChangeAspect="1"/>
          </p:cNvPicPr>
          <p:nvPr/>
        </p:nvPicPr>
        <p:blipFill>
          <a:blip r:embed="rId3"/>
          <a:stretch>
            <a:fillRect/>
          </a:stretch>
        </p:blipFill>
        <p:spPr>
          <a:xfrm>
            <a:off x="3808054" y="219855"/>
            <a:ext cx="2127863" cy="2528926"/>
          </a:xfrm>
          <a:prstGeom prst="rect">
            <a:avLst/>
          </a:prstGeom>
        </p:spPr>
      </p:pic>
      <p:pic>
        <p:nvPicPr>
          <p:cNvPr id="10" name="Picture 9">
            <a:extLst>
              <a:ext uri="{FF2B5EF4-FFF2-40B4-BE49-F238E27FC236}">
                <a16:creationId xmlns:a16="http://schemas.microsoft.com/office/drawing/2014/main" id="{64F8B9B5-46A5-A6DC-1658-A9B04663D94D}"/>
              </a:ext>
            </a:extLst>
          </p:cNvPr>
          <p:cNvPicPr>
            <a:picLocks noChangeAspect="1"/>
          </p:cNvPicPr>
          <p:nvPr/>
        </p:nvPicPr>
        <p:blipFill>
          <a:blip r:embed="rId4"/>
          <a:stretch>
            <a:fillRect/>
          </a:stretch>
        </p:blipFill>
        <p:spPr>
          <a:xfrm>
            <a:off x="6378391" y="219856"/>
            <a:ext cx="2050287" cy="2528925"/>
          </a:xfrm>
          <a:prstGeom prst="rect">
            <a:avLst/>
          </a:prstGeom>
        </p:spPr>
      </p:pic>
      <p:pic>
        <p:nvPicPr>
          <p:cNvPr id="12" name="Picture 11">
            <a:extLst>
              <a:ext uri="{FF2B5EF4-FFF2-40B4-BE49-F238E27FC236}">
                <a16:creationId xmlns:a16="http://schemas.microsoft.com/office/drawing/2014/main" id="{74992721-C0DE-ADBE-DD07-CC613F14FEAC}"/>
              </a:ext>
            </a:extLst>
          </p:cNvPr>
          <p:cNvPicPr>
            <a:picLocks noChangeAspect="1"/>
          </p:cNvPicPr>
          <p:nvPr/>
        </p:nvPicPr>
        <p:blipFill>
          <a:blip r:embed="rId5"/>
          <a:stretch>
            <a:fillRect/>
          </a:stretch>
        </p:blipFill>
        <p:spPr>
          <a:xfrm>
            <a:off x="1882860" y="2352249"/>
            <a:ext cx="2016648" cy="2528926"/>
          </a:xfrm>
          <a:prstGeom prst="rect">
            <a:avLst/>
          </a:prstGeom>
        </p:spPr>
      </p:pic>
      <p:pic>
        <p:nvPicPr>
          <p:cNvPr id="14" name="Picture 13">
            <a:extLst>
              <a:ext uri="{FF2B5EF4-FFF2-40B4-BE49-F238E27FC236}">
                <a16:creationId xmlns:a16="http://schemas.microsoft.com/office/drawing/2014/main" id="{E13A8ADA-F828-7142-02D8-33EA6DAF64C1}"/>
              </a:ext>
            </a:extLst>
          </p:cNvPr>
          <p:cNvPicPr>
            <a:picLocks noChangeAspect="1"/>
          </p:cNvPicPr>
          <p:nvPr/>
        </p:nvPicPr>
        <p:blipFill>
          <a:blip r:embed="rId6"/>
          <a:stretch>
            <a:fillRect/>
          </a:stretch>
        </p:blipFill>
        <p:spPr>
          <a:xfrm>
            <a:off x="4453408" y="2478371"/>
            <a:ext cx="2030315" cy="2528925"/>
          </a:xfrm>
          <a:prstGeom prst="rect">
            <a:avLst/>
          </a:prstGeom>
        </p:spPr>
      </p:pic>
      <p:sp>
        <p:nvSpPr>
          <p:cNvPr id="20" name="TextBox 19">
            <a:extLst>
              <a:ext uri="{FF2B5EF4-FFF2-40B4-BE49-F238E27FC236}">
                <a16:creationId xmlns:a16="http://schemas.microsoft.com/office/drawing/2014/main" id="{3B61E5B1-9BEA-9300-02F7-C5DC6BF186E3}"/>
              </a:ext>
            </a:extLst>
          </p:cNvPr>
          <p:cNvSpPr txBox="1"/>
          <p:nvPr/>
        </p:nvSpPr>
        <p:spPr>
          <a:xfrm>
            <a:off x="2350308" y="551704"/>
            <a:ext cx="479618" cy="338554"/>
          </a:xfrm>
          <a:prstGeom prst="rect">
            <a:avLst/>
          </a:prstGeom>
          <a:noFill/>
        </p:spPr>
        <p:txBody>
          <a:bodyPr wrap="none" rtlCol="0">
            <a:spAutoFit/>
          </a:bodyPr>
          <a:lstStyle/>
          <a:p>
            <a:r>
              <a:rPr lang="en-US" sz="1600" b="1"/>
              <a:t>DH</a:t>
            </a:r>
          </a:p>
        </p:txBody>
      </p:sp>
      <p:sp>
        <p:nvSpPr>
          <p:cNvPr id="21" name="TextBox 20">
            <a:extLst>
              <a:ext uri="{FF2B5EF4-FFF2-40B4-BE49-F238E27FC236}">
                <a16:creationId xmlns:a16="http://schemas.microsoft.com/office/drawing/2014/main" id="{F742C4C4-9CC7-6373-FFA2-8DA9674EE7F6}"/>
              </a:ext>
            </a:extLst>
          </p:cNvPr>
          <p:cNvSpPr txBox="1"/>
          <p:nvPr/>
        </p:nvSpPr>
        <p:spPr>
          <a:xfrm>
            <a:off x="4681696" y="556175"/>
            <a:ext cx="891591" cy="338554"/>
          </a:xfrm>
          <a:prstGeom prst="rect">
            <a:avLst/>
          </a:prstGeom>
          <a:noFill/>
        </p:spPr>
        <p:txBody>
          <a:bodyPr wrap="none" rtlCol="0">
            <a:spAutoFit/>
          </a:bodyPr>
          <a:lstStyle/>
          <a:p>
            <a:r>
              <a:rPr lang="en-US" sz="1600" b="1"/>
              <a:t>Google</a:t>
            </a:r>
          </a:p>
        </p:txBody>
      </p:sp>
      <p:sp>
        <p:nvSpPr>
          <p:cNvPr id="22" name="TextBox 21">
            <a:extLst>
              <a:ext uri="{FF2B5EF4-FFF2-40B4-BE49-F238E27FC236}">
                <a16:creationId xmlns:a16="http://schemas.microsoft.com/office/drawing/2014/main" id="{A705F211-6A2A-A5D8-DDB6-1B6F0A44C318}"/>
              </a:ext>
            </a:extLst>
          </p:cNvPr>
          <p:cNvSpPr txBox="1"/>
          <p:nvPr/>
        </p:nvSpPr>
        <p:spPr>
          <a:xfrm>
            <a:off x="7866937" y="556175"/>
            <a:ext cx="697627" cy="338554"/>
          </a:xfrm>
          <a:prstGeom prst="rect">
            <a:avLst/>
          </a:prstGeom>
          <a:noFill/>
        </p:spPr>
        <p:txBody>
          <a:bodyPr wrap="none" rtlCol="0">
            <a:spAutoFit/>
          </a:bodyPr>
          <a:lstStyle/>
          <a:p>
            <a:r>
              <a:rPr lang="en-US" sz="1600" b="1"/>
              <a:t>MDIX</a:t>
            </a:r>
          </a:p>
        </p:txBody>
      </p:sp>
      <p:sp>
        <p:nvSpPr>
          <p:cNvPr id="23" name="TextBox 22">
            <a:extLst>
              <a:ext uri="{FF2B5EF4-FFF2-40B4-BE49-F238E27FC236}">
                <a16:creationId xmlns:a16="http://schemas.microsoft.com/office/drawing/2014/main" id="{C0BF4422-379C-E68C-F5C3-629DD1551689}"/>
              </a:ext>
            </a:extLst>
          </p:cNvPr>
          <p:cNvSpPr txBox="1"/>
          <p:nvPr/>
        </p:nvSpPr>
        <p:spPr>
          <a:xfrm>
            <a:off x="3354962" y="2724005"/>
            <a:ext cx="809837" cy="338554"/>
          </a:xfrm>
          <a:prstGeom prst="rect">
            <a:avLst/>
          </a:prstGeom>
          <a:noFill/>
        </p:spPr>
        <p:txBody>
          <a:bodyPr wrap="none" rtlCol="0">
            <a:spAutoFit/>
          </a:bodyPr>
          <a:lstStyle/>
          <a:p>
            <a:r>
              <a:rPr lang="en-US" sz="1600" b="1"/>
              <a:t>Redox</a:t>
            </a:r>
          </a:p>
        </p:txBody>
      </p:sp>
      <p:sp>
        <p:nvSpPr>
          <p:cNvPr id="24" name="TextBox 23">
            <a:extLst>
              <a:ext uri="{FF2B5EF4-FFF2-40B4-BE49-F238E27FC236}">
                <a16:creationId xmlns:a16="http://schemas.microsoft.com/office/drawing/2014/main" id="{F046FA73-D1AB-6219-01BA-3B50382665CA}"/>
              </a:ext>
            </a:extLst>
          </p:cNvPr>
          <p:cNvSpPr txBox="1"/>
          <p:nvPr/>
        </p:nvSpPr>
        <p:spPr>
          <a:xfrm>
            <a:off x="6335224" y="277976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5" name="Straight Connector 24">
            <a:extLst>
              <a:ext uri="{FF2B5EF4-FFF2-40B4-BE49-F238E27FC236}">
                <a16:creationId xmlns:a16="http://schemas.microsoft.com/office/drawing/2014/main" id="{B6B12CA3-AED1-67A8-A507-B294D388A2D5}"/>
              </a:ext>
            </a:extLst>
          </p:cNvPr>
          <p:cNvCxnSpPr>
            <a:cxnSpLocks/>
          </p:cNvCxnSpPr>
          <p:nvPr/>
        </p:nvCxnSpPr>
        <p:spPr>
          <a:xfrm>
            <a:off x="700819"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517456B0-4F2A-E3F1-93D3-8A0F933E71BA}"/>
              </a:ext>
            </a:extLst>
          </p:cNvPr>
          <p:cNvCxnSpPr>
            <a:cxnSpLocks/>
          </p:cNvCxnSpPr>
          <p:nvPr/>
        </p:nvCxnSpPr>
        <p:spPr>
          <a:xfrm>
            <a:off x="700819"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DB89744-064C-ED3B-99A6-12CF64C75BDB}"/>
              </a:ext>
            </a:extLst>
          </p:cNvPr>
          <p:cNvCxnSpPr>
            <a:cxnSpLocks/>
          </p:cNvCxnSpPr>
          <p:nvPr/>
        </p:nvCxnSpPr>
        <p:spPr>
          <a:xfrm>
            <a:off x="3776900"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28B7B15-EEFB-85F7-D0C3-78B6AE66F90A}"/>
              </a:ext>
            </a:extLst>
          </p:cNvPr>
          <p:cNvCxnSpPr>
            <a:cxnSpLocks/>
          </p:cNvCxnSpPr>
          <p:nvPr/>
        </p:nvCxnSpPr>
        <p:spPr>
          <a:xfrm>
            <a:off x="3776900"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78ABC18-C370-E4AA-2BF5-C283ABF5A9D0}"/>
              </a:ext>
            </a:extLst>
          </p:cNvPr>
          <p:cNvCxnSpPr>
            <a:cxnSpLocks/>
          </p:cNvCxnSpPr>
          <p:nvPr/>
        </p:nvCxnSpPr>
        <p:spPr>
          <a:xfrm>
            <a:off x="6335224" y="165970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95F793B3-B216-D270-5FC2-48710DFDF54D}"/>
              </a:ext>
            </a:extLst>
          </p:cNvPr>
          <p:cNvCxnSpPr>
            <a:cxnSpLocks/>
          </p:cNvCxnSpPr>
          <p:nvPr/>
        </p:nvCxnSpPr>
        <p:spPr>
          <a:xfrm>
            <a:off x="6335224" y="17446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49412EC-FC44-576D-0334-CCB710AC0BEE}"/>
              </a:ext>
            </a:extLst>
          </p:cNvPr>
          <p:cNvCxnSpPr>
            <a:cxnSpLocks/>
          </p:cNvCxnSpPr>
          <p:nvPr/>
        </p:nvCxnSpPr>
        <p:spPr>
          <a:xfrm>
            <a:off x="4406489" y="392321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ADD10E9-402A-44A1-E3F2-8154D018994E}"/>
              </a:ext>
            </a:extLst>
          </p:cNvPr>
          <p:cNvCxnSpPr>
            <a:cxnSpLocks/>
          </p:cNvCxnSpPr>
          <p:nvPr/>
        </p:nvCxnSpPr>
        <p:spPr>
          <a:xfrm>
            <a:off x="4406489" y="40081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A8395C1-89E9-04E3-32F4-381767359870}"/>
              </a:ext>
            </a:extLst>
          </p:cNvPr>
          <p:cNvCxnSpPr>
            <a:cxnSpLocks/>
          </p:cNvCxnSpPr>
          <p:nvPr/>
        </p:nvCxnSpPr>
        <p:spPr>
          <a:xfrm>
            <a:off x="1823185" y="380828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4FF6E70-4DD3-7123-10FB-BBDACCCB9F36}"/>
              </a:ext>
            </a:extLst>
          </p:cNvPr>
          <p:cNvCxnSpPr>
            <a:cxnSpLocks/>
          </p:cNvCxnSpPr>
          <p:nvPr/>
        </p:nvCxnSpPr>
        <p:spPr>
          <a:xfrm>
            <a:off x="1823185" y="38932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97EEC9E4-4015-4351-E9AA-033FB1066ED3}"/>
              </a:ext>
            </a:extLst>
          </p:cNvPr>
          <p:cNvSpPr/>
          <p:nvPr/>
        </p:nvSpPr>
        <p:spPr>
          <a:xfrm>
            <a:off x="641136" y="429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4A87E451-07B2-55FE-2BD6-7E01E446546D}"/>
              </a:ext>
            </a:extLst>
          </p:cNvPr>
          <p:cNvSpPr/>
          <p:nvPr/>
        </p:nvSpPr>
        <p:spPr>
          <a:xfrm>
            <a:off x="625592" y="1011343"/>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F9286BA1-BCC6-551B-933D-0BF95954E141}"/>
              </a:ext>
            </a:extLst>
          </p:cNvPr>
          <p:cNvSpPr/>
          <p:nvPr/>
        </p:nvSpPr>
        <p:spPr>
          <a:xfrm>
            <a:off x="6318992" y="3797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8DD76175-9428-A8FD-96E7-E601B064AE10}"/>
              </a:ext>
            </a:extLst>
          </p:cNvPr>
          <p:cNvSpPr/>
          <p:nvPr/>
        </p:nvSpPr>
        <p:spPr>
          <a:xfrm>
            <a:off x="6296050" y="865849"/>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B63E7E9B-149A-4FC8-FD7D-28D167BFC560}"/>
              </a:ext>
            </a:extLst>
          </p:cNvPr>
          <p:cNvSpPr/>
          <p:nvPr/>
        </p:nvSpPr>
        <p:spPr>
          <a:xfrm>
            <a:off x="3703568" y="366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B5713AAA-3698-E8CB-D2E4-ED10F5EDD890}"/>
              </a:ext>
            </a:extLst>
          </p:cNvPr>
          <p:cNvSpPr/>
          <p:nvPr/>
        </p:nvSpPr>
        <p:spPr>
          <a:xfrm>
            <a:off x="3680626" y="853064"/>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41EFEE56-33D4-84B1-0775-930D7B336DC1}"/>
              </a:ext>
            </a:extLst>
          </p:cNvPr>
          <p:cNvSpPr/>
          <p:nvPr/>
        </p:nvSpPr>
        <p:spPr>
          <a:xfrm>
            <a:off x="1797563" y="2508092"/>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EF0E986-5C62-8F78-0406-4556031C9B92}"/>
              </a:ext>
            </a:extLst>
          </p:cNvPr>
          <p:cNvSpPr/>
          <p:nvPr/>
        </p:nvSpPr>
        <p:spPr>
          <a:xfrm>
            <a:off x="1774621" y="2994161"/>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04EB3C3A-A330-F0C4-AF24-70A812EE43ED}"/>
              </a:ext>
            </a:extLst>
          </p:cNvPr>
          <p:cNvSpPr/>
          <p:nvPr/>
        </p:nvSpPr>
        <p:spPr>
          <a:xfrm>
            <a:off x="4363381" y="263354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2236BB2-4661-F764-5C25-715FC0175513}"/>
              </a:ext>
            </a:extLst>
          </p:cNvPr>
          <p:cNvSpPr/>
          <p:nvPr/>
        </p:nvSpPr>
        <p:spPr>
          <a:xfrm>
            <a:off x="4340439" y="3119617"/>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F95B6A40-B8DA-6656-4ADA-90CA55CD48CF}"/>
              </a:ext>
            </a:extLst>
          </p:cNvPr>
          <p:cNvSpPr/>
          <p:nvPr/>
        </p:nvSpPr>
        <p:spPr>
          <a:xfrm>
            <a:off x="618194" y="190454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3EB39D4B-32AB-38FF-BAF0-9DF135EB972D}"/>
              </a:ext>
            </a:extLst>
          </p:cNvPr>
          <p:cNvSpPr/>
          <p:nvPr/>
        </p:nvSpPr>
        <p:spPr>
          <a:xfrm>
            <a:off x="4363381" y="408775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72C0A59F-1F23-1B01-2EFB-91E317EBCB84}"/>
              </a:ext>
            </a:extLst>
          </p:cNvPr>
          <p:cNvSpPr/>
          <p:nvPr/>
        </p:nvSpPr>
        <p:spPr>
          <a:xfrm>
            <a:off x="6326171" y="184120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92D2A1CC-9D43-E4A9-546B-ED16E803B227}"/>
              </a:ext>
            </a:extLst>
          </p:cNvPr>
          <p:cNvSpPr/>
          <p:nvPr/>
        </p:nvSpPr>
        <p:spPr>
          <a:xfrm>
            <a:off x="3725713" y="1878930"/>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9" name="Left Brace 48">
            <a:extLst>
              <a:ext uri="{FF2B5EF4-FFF2-40B4-BE49-F238E27FC236}">
                <a16:creationId xmlns:a16="http://schemas.microsoft.com/office/drawing/2014/main" id="{91D85561-BD40-5883-2668-7F41233EB40E}"/>
              </a:ext>
            </a:extLst>
          </p:cNvPr>
          <p:cNvSpPr/>
          <p:nvPr/>
        </p:nvSpPr>
        <p:spPr>
          <a:xfrm>
            <a:off x="1774621" y="398546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Rectangle 52">
            <a:extLst>
              <a:ext uri="{FF2B5EF4-FFF2-40B4-BE49-F238E27FC236}">
                <a16:creationId xmlns:a16="http://schemas.microsoft.com/office/drawing/2014/main" id="{6654AC86-EEF2-3846-0A00-2B72BA437809}"/>
              </a:ext>
            </a:extLst>
          </p:cNvPr>
          <p:cNvSpPr/>
          <p:nvPr/>
        </p:nvSpPr>
        <p:spPr>
          <a:xfrm>
            <a:off x="4527594" y="317949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6" name="Rectangle 55">
            <a:extLst>
              <a:ext uri="{FF2B5EF4-FFF2-40B4-BE49-F238E27FC236}">
                <a16:creationId xmlns:a16="http://schemas.microsoft.com/office/drawing/2014/main" id="{7E9DB242-5F69-75C5-3B63-06B75CDF7118}"/>
              </a:ext>
            </a:extLst>
          </p:cNvPr>
          <p:cNvSpPr/>
          <p:nvPr/>
        </p:nvSpPr>
        <p:spPr>
          <a:xfrm>
            <a:off x="1925480" y="3427475"/>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7" name="Rectangle 56">
            <a:extLst>
              <a:ext uri="{FF2B5EF4-FFF2-40B4-BE49-F238E27FC236}">
                <a16:creationId xmlns:a16="http://schemas.microsoft.com/office/drawing/2014/main" id="{BF20BCBD-3BEE-024E-EACE-0C338C88CD82}"/>
              </a:ext>
            </a:extLst>
          </p:cNvPr>
          <p:cNvSpPr/>
          <p:nvPr/>
        </p:nvSpPr>
        <p:spPr>
          <a:xfrm>
            <a:off x="775090" y="1064173"/>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Rectangle 57">
            <a:extLst>
              <a:ext uri="{FF2B5EF4-FFF2-40B4-BE49-F238E27FC236}">
                <a16:creationId xmlns:a16="http://schemas.microsoft.com/office/drawing/2014/main" id="{339C5893-F5A6-5D75-E36D-2B38C7E732D9}"/>
              </a:ext>
            </a:extLst>
          </p:cNvPr>
          <p:cNvSpPr/>
          <p:nvPr/>
        </p:nvSpPr>
        <p:spPr>
          <a:xfrm>
            <a:off x="3820921" y="131750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9" name="Rectangle 58">
            <a:extLst>
              <a:ext uri="{FF2B5EF4-FFF2-40B4-BE49-F238E27FC236}">
                <a16:creationId xmlns:a16="http://schemas.microsoft.com/office/drawing/2014/main" id="{48420225-CB17-79B3-3E05-A53528D14644}"/>
              </a:ext>
            </a:extLst>
          </p:cNvPr>
          <p:cNvSpPr/>
          <p:nvPr/>
        </p:nvSpPr>
        <p:spPr>
          <a:xfrm>
            <a:off x="6452577" y="1200022"/>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4700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D1101-79C3-8AA6-2DA7-BD5833B0B257}"/>
              </a:ext>
            </a:extLst>
          </p:cNvPr>
          <p:cNvPicPr>
            <a:picLocks noChangeAspect="1"/>
          </p:cNvPicPr>
          <p:nvPr/>
        </p:nvPicPr>
        <p:blipFill>
          <a:blip r:embed="rId2"/>
          <a:stretch>
            <a:fillRect/>
          </a:stretch>
        </p:blipFill>
        <p:spPr>
          <a:xfrm>
            <a:off x="4831551" y="2539207"/>
            <a:ext cx="3445378" cy="1986002"/>
          </a:xfrm>
          <a:prstGeom prst="rect">
            <a:avLst/>
          </a:prstGeom>
        </p:spPr>
      </p:pic>
      <p:pic>
        <p:nvPicPr>
          <p:cNvPr id="5" name="Picture 4">
            <a:extLst>
              <a:ext uri="{FF2B5EF4-FFF2-40B4-BE49-F238E27FC236}">
                <a16:creationId xmlns:a16="http://schemas.microsoft.com/office/drawing/2014/main" id="{FA90868E-3D04-DB9F-BE81-7F96F6CA01FA}"/>
              </a:ext>
            </a:extLst>
          </p:cNvPr>
          <p:cNvPicPr>
            <a:picLocks noChangeAspect="1"/>
          </p:cNvPicPr>
          <p:nvPr/>
        </p:nvPicPr>
        <p:blipFill>
          <a:blip r:embed="rId3"/>
          <a:stretch>
            <a:fillRect/>
          </a:stretch>
        </p:blipFill>
        <p:spPr>
          <a:xfrm>
            <a:off x="530853" y="274807"/>
            <a:ext cx="2377864" cy="1529242"/>
          </a:xfrm>
          <a:prstGeom prst="rect">
            <a:avLst/>
          </a:prstGeom>
        </p:spPr>
      </p:pic>
      <p:pic>
        <p:nvPicPr>
          <p:cNvPr id="7" name="Picture 6">
            <a:extLst>
              <a:ext uri="{FF2B5EF4-FFF2-40B4-BE49-F238E27FC236}">
                <a16:creationId xmlns:a16="http://schemas.microsoft.com/office/drawing/2014/main" id="{44412E57-CAEE-7662-3FC3-12E5BE1490E5}"/>
              </a:ext>
            </a:extLst>
          </p:cNvPr>
          <p:cNvPicPr>
            <a:picLocks noChangeAspect="1"/>
          </p:cNvPicPr>
          <p:nvPr/>
        </p:nvPicPr>
        <p:blipFill>
          <a:blip r:embed="rId4"/>
          <a:stretch>
            <a:fillRect/>
          </a:stretch>
        </p:blipFill>
        <p:spPr>
          <a:xfrm>
            <a:off x="2952296" y="242397"/>
            <a:ext cx="3239408" cy="2179708"/>
          </a:xfrm>
          <a:prstGeom prst="rect">
            <a:avLst/>
          </a:prstGeom>
        </p:spPr>
      </p:pic>
      <p:pic>
        <p:nvPicPr>
          <p:cNvPr id="9" name="Picture 8">
            <a:extLst>
              <a:ext uri="{FF2B5EF4-FFF2-40B4-BE49-F238E27FC236}">
                <a16:creationId xmlns:a16="http://schemas.microsoft.com/office/drawing/2014/main" id="{DA34D963-1023-10A3-F318-F3AC71518D85}"/>
              </a:ext>
            </a:extLst>
          </p:cNvPr>
          <p:cNvPicPr>
            <a:picLocks noChangeAspect="1"/>
          </p:cNvPicPr>
          <p:nvPr/>
        </p:nvPicPr>
        <p:blipFill>
          <a:blip r:embed="rId5"/>
          <a:stretch>
            <a:fillRect/>
          </a:stretch>
        </p:blipFill>
        <p:spPr>
          <a:xfrm>
            <a:off x="6385129" y="227422"/>
            <a:ext cx="1412934" cy="1624012"/>
          </a:xfrm>
          <a:prstGeom prst="rect">
            <a:avLst/>
          </a:prstGeom>
        </p:spPr>
      </p:pic>
      <p:pic>
        <p:nvPicPr>
          <p:cNvPr id="11" name="Picture 10">
            <a:extLst>
              <a:ext uri="{FF2B5EF4-FFF2-40B4-BE49-F238E27FC236}">
                <a16:creationId xmlns:a16="http://schemas.microsoft.com/office/drawing/2014/main" id="{17BB46E0-224B-D56A-E564-D09DE664E2F3}"/>
              </a:ext>
            </a:extLst>
          </p:cNvPr>
          <p:cNvPicPr>
            <a:picLocks noChangeAspect="1"/>
          </p:cNvPicPr>
          <p:nvPr/>
        </p:nvPicPr>
        <p:blipFill>
          <a:blip r:embed="rId6"/>
          <a:stretch>
            <a:fillRect/>
          </a:stretch>
        </p:blipFill>
        <p:spPr>
          <a:xfrm>
            <a:off x="1325323" y="2571750"/>
            <a:ext cx="3015407" cy="1843706"/>
          </a:xfrm>
          <a:prstGeom prst="rect">
            <a:avLst/>
          </a:prstGeom>
        </p:spPr>
      </p:pic>
      <p:sp>
        <p:nvSpPr>
          <p:cNvPr id="14" name="TextBox 13">
            <a:extLst>
              <a:ext uri="{FF2B5EF4-FFF2-40B4-BE49-F238E27FC236}">
                <a16:creationId xmlns:a16="http://schemas.microsoft.com/office/drawing/2014/main" id="{0731072A-AC3E-8CEE-EBB0-C6D17C3D587A}"/>
              </a:ext>
            </a:extLst>
          </p:cNvPr>
          <p:cNvSpPr txBox="1"/>
          <p:nvPr/>
        </p:nvSpPr>
        <p:spPr>
          <a:xfrm>
            <a:off x="2160432" y="355028"/>
            <a:ext cx="479618" cy="338554"/>
          </a:xfrm>
          <a:prstGeom prst="rect">
            <a:avLst/>
          </a:prstGeom>
          <a:noFill/>
        </p:spPr>
        <p:txBody>
          <a:bodyPr wrap="none" rtlCol="0">
            <a:spAutoFit/>
          </a:bodyPr>
          <a:lstStyle/>
          <a:p>
            <a:r>
              <a:rPr lang="en-US" sz="1600" b="1"/>
              <a:t>DH</a:t>
            </a:r>
          </a:p>
        </p:txBody>
      </p:sp>
      <p:sp>
        <p:nvSpPr>
          <p:cNvPr id="15" name="TextBox 14">
            <a:extLst>
              <a:ext uri="{FF2B5EF4-FFF2-40B4-BE49-F238E27FC236}">
                <a16:creationId xmlns:a16="http://schemas.microsoft.com/office/drawing/2014/main" id="{CF02ED89-43A3-2BDB-4819-1F494F11AF11}"/>
              </a:ext>
            </a:extLst>
          </p:cNvPr>
          <p:cNvSpPr txBox="1"/>
          <p:nvPr/>
        </p:nvSpPr>
        <p:spPr>
          <a:xfrm>
            <a:off x="4491820" y="359499"/>
            <a:ext cx="891591" cy="338554"/>
          </a:xfrm>
          <a:prstGeom prst="rect">
            <a:avLst/>
          </a:prstGeom>
          <a:noFill/>
        </p:spPr>
        <p:txBody>
          <a:bodyPr wrap="none" rtlCol="0">
            <a:spAutoFit/>
          </a:bodyPr>
          <a:lstStyle/>
          <a:p>
            <a:r>
              <a:rPr lang="en-US" sz="1600" b="1"/>
              <a:t>Google</a:t>
            </a:r>
          </a:p>
        </p:txBody>
      </p:sp>
      <p:sp>
        <p:nvSpPr>
          <p:cNvPr id="16" name="TextBox 15">
            <a:extLst>
              <a:ext uri="{FF2B5EF4-FFF2-40B4-BE49-F238E27FC236}">
                <a16:creationId xmlns:a16="http://schemas.microsoft.com/office/drawing/2014/main" id="{F1407BA6-F45F-C956-323D-D7D24162350D}"/>
              </a:ext>
            </a:extLst>
          </p:cNvPr>
          <p:cNvSpPr txBox="1"/>
          <p:nvPr/>
        </p:nvSpPr>
        <p:spPr>
          <a:xfrm>
            <a:off x="7677061" y="359499"/>
            <a:ext cx="697627" cy="338554"/>
          </a:xfrm>
          <a:prstGeom prst="rect">
            <a:avLst/>
          </a:prstGeom>
          <a:noFill/>
        </p:spPr>
        <p:txBody>
          <a:bodyPr wrap="none" rtlCol="0">
            <a:spAutoFit/>
          </a:bodyPr>
          <a:lstStyle/>
          <a:p>
            <a:r>
              <a:rPr lang="en-US" sz="1600" b="1"/>
              <a:t>MDIX</a:t>
            </a:r>
          </a:p>
        </p:txBody>
      </p:sp>
      <p:sp>
        <p:nvSpPr>
          <p:cNvPr id="17" name="TextBox 16">
            <a:extLst>
              <a:ext uri="{FF2B5EF4-FFF2-40B4-BE49-F238E27FC236}">
                <a16:creationId xmlns:a16="http://schemas.microsoft.com/office/drawing/2014/main" id="{7663E6D2-8918-C043-2223-3632F14DF6FB}"/>
              </a:ext>
            </a:extLst>
          </p:cNvPr>
          <p:cNvSpPr txBox="1"/>
          <p:nvPr/>
        </p:nvSpPr>
        <p:spPr>
          <a:xfrm>
            <a:off x="3165086" y="2527329"/>
            <a:ext cx="809837" cy="338554"/>
          </a:xfrm>
          <a:prstGeom prst="rect">
            <a:avLst/>
          </a:prstGeom>
          <a:noFill/>
        </p:spPr>
        <p:txBody>
          <a:bodyPr wrap="none" rtlCol="0">
            <a:spAutoFit/>
          </a:bodyPr>
          <a:lstStyle/>
          <a:p>
            <a:r>
              <a:rPr lang="en-US" sz="1600" b="1"/>
              <a:t>Redox</a:t>
            </a:r>
          </a:p>
        </p:txBody>
      </p:sp>
      <p:sp>
        <p:nvSpPr>
          <p:cNvPr id="18" name="TextBox 17">
            <a:extLst>
              <a:ext uri="{FF2B5EF4-FFF2-40B4-BE49-F238E27FC236}">
                <a16:creationId xmlns:a16="http://schemas.microsoft.com/office/drawing/2014/main" id="{D32C5E93-1CE4-B2BC-A112-19B8F8285703}"/>
              </a:ext>
            </a:extLst>
          </p:cNvPr>
          <p:cNvSpPr txBox="1"/>
          <p:nvPr/>
        </p:nvSpPr>
        <p:spPr>
          <a:xfrm>
            <a:off x="6145348" y="2583093"/>
            <a:ext cx="1539204" cy="307777"/>
          </a:xfrm>
          <a:prstGeom prst="rect">
            <a:avLst/>
          </a:prstGeom>
          <a:noFill/>
        </p:spPr>
        <p:txBody>
          <a:bodyPr wrap="none" rtlCol="0">
            <a:spAutoFit/>
          </a:bodyPr>
          <a:lstStyle/>
          <a:p>
            <a:r>
              <a:rPr lang="en-US" sz="1400" b="1">
                <a:solidFill>
                  <a:srgbClr val="C00000"/>
                </a:solidFill>
              </a:rPr>
              <a:t>Rec – in JSONC</a:t>
            </a:r>
          </a:p>
        </p:txBody>
      </p:sp>
      <p:sp>
        <p:nvSpPr>
          <p:cNvPr id="19" name="Left Brace 18">
            <a:extLst>
              <a:ext uri="{FF2B5EF4-FFF2-40B4-BE49-F238E27FC236}">
                <a16:creationId xmlns:a16="http://schemas.microsoft.com/office/drawing/2014/main" id="{68EAA0F6-7CE3-D211-3514-8581D39D19D4}"/>
              </a:ext>
            </a:extLst>
          </p:cNvPr>
          <p:cNvSpPr/>
          <p:nvPr/>
        </p:nvSpPr>
        <p:spPr>
          <a:xfrm>
            <a:off x="1187125"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16E3325E-D750-1EDF-EDDF-C4E390E802A0}"/>
              </a:ext>
            </a:extLst>
          </p:cNvPr>
          <p:cNvSpPr/>
          <p:nvPr/>
        </p:nvSpPr>
        <p:spPr>
          <a:xfrm>
            <a:off x="1174311"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195E7E2A-2AF0-EE7C-5E39-45810B0C0327}"/>
              </a:ext>
            </a:extLst>
          </p:cNvPr>
          <p:cNvSpPr/>
          <p:nvPr/>
        </p:nvSpPr>
        <p:spPr>
          <a:xfrm>
            <a:off x="4755983"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1E459B2C-C6C3-3C93-6DFF-33D5A4C5F829}"/>
              </a:ext>
            </a:extLst>
          </p:cNvPr>
          <p:cNvSpPr/>
          <p:nvPr/>
        </p:nvSpPr>
        <p:spPr>
          <a:xfrm>
            <a:off x="4743169"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F6BA6E23-3809-C889-BFB8-3F51299A9628}"/>
              </a:ext>
            </a:extLst>
          </p:cNvPr>
          <p:cNvSpPr/>
          <p:nvPr/>
        </p:nvSpPr>
        <p:spPr>
          <a:xfrm>
            <a:off x="2892723" y="205268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B257D4D9-1865-4664-89F3-E73DA20D8333}"/>
              </a:ext>
            </a:extLst>
          </p:cNvPr>
          <p:cNvSpPr/>
          <p:nvPr/>
        </p:nvSpPr>
        <p:spPr>
          <a:xfrm>
            <a:off x="2862092" y="277763"/>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A0245433-0732-4EA1-9EBF-0F10B4CCF196}"/>
              </a:ext>
            </a:extLst>
          </p:cNvPr>
          <p:cNvSpPr/>
          <p:nvPr/>
        </p:nvSpPr>
        <p:spPr>
          <a:xfrm>
            <a:off x="6248097" y="1598701"/>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75B441A1-4FB6-A247-A830-910149C908E0}"/>
              </a:ext>
            </a:extLst>
          </p:cNvPr>
          <p:cNvSpPr/>
          <p:nvPr/>
        </p:nvSpPr>
        <p:spPr>
          <a:xfrm>
            <a:off x="6235283" y="242397"/>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9E47FA5-67C6-C1E6-53AE-9F92E6629244}"/>
              </a:ext>
            </a:extLst>
          </p:cNvPr>
          <p:cNvSpPr/>
          <p:nvPr/>
        </p:nvSpPr>
        <p:spPr>
          <a:xfrm>
            <a:off x="382594" y="41328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Rectangle 27">
            <a:extLst>
              <a:ext uri="{FF2B5EF4-FFF2-40B4-BE49-F238E27FC236}">
                <a16:creationId xmlns:a16="http://schemas.microsoft.com/office/drawing/2014/main" id="{96187F1A-DB15-B3EB-CFB0-00F501111618}"/>
              </a:ext>
            </a:extLst>
          </p:cNvPr>
          <p:cNvSpPr/>
          <p:nvPr/>
        </p:nvSpPr>
        <p:spPr>
          <a:xfrm>
            <a:off x="5158425" y="3120517"/>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048C074B-9851-6CB5-AC6B-7E041F3BBE96}"/>
              </a:ext>
            </a:extLst>
          </p:cNvPr>
          <p:cNvSpPr/>
          <p:nvPr/>
        </p:nvSpPr>
        <p:spPr>
          <a:xfrm>
            <a:off x="1488060" y="3324852"/>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Rectangle 33">
            <a:extLst>
              <a:ext uri="{FF2B5EF4-FFF2-40B4-BE49-F238E27FC236}">
                <a16:creationId xmlns:a16="http://schemas.microsoft.com/office/drawing/2014/main" id="{05093C2F-09B5-5248-0860-3E5B5FF79AE0}"/>
              </a:ext>
            </a:extLst>
          </p:cNvPr>
          <p:cNvSpPr/>
          <p:nvPr/>
        </p:nvSpPr>
        <p:spPr>
          <a:xfrm>
            <a:off x="760152" y="819866"/>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noFill/>
            </a:endParaRPr>
          </a:p>
        </p:txBody>
      </p:sp>
    </p:spTree>
    <p:extLst>
      <p:ext uri="{BB962C8B-B14F-4D97-AF65-F5344CB8AC3E}">
        <p14:creationId xmlns:p14="http://schemas.microsoft.com/office/powerpoint/2010/main" val="10411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BFA61F-F0A1-71FC-007D-F1F593258D17}"/>
              </a:ext>
            </a:extLst>
          </p:cNvPr>
          <p:cNvPicPr>
            <a:picLocks noChangeAspect="1"/>
          </p:cNvPicPr>
          <p:nvPr/>
        </p:nvPicPr>
        <p:blipFill>
          <a:blip r:embed="rId2"/>
          <a:stretch>
            <a:fillRect/>
          </a:stretch>
        </p:blipFill>
        <p:spPr>
          <a:xfrm>
            <a:off x="51660" y="1663332"/>
            <a:ext cx="2353170" cy="2742768"/>
          </a:xfrm>
          <a:prstGeom prst="rect">
            <a:avLst/>
          </a:prstGeom>
        </p:spPr>
      </p:pic>
      <p:pic>
        <p:nvPicPr>
          <p:cNvPr id="15" name="Picture 14">
            <a:extLst>
              <a:ext uri="{FF2B5EF4-FFF2-40B4-BE49-F238E27FC236}">
                <a16:creationId xmlns:a16="http://schemas.microsoft.com/office/drawing/2014/main" id="{5F023FC8-A176-121B-1AD5-81CAC9BE2EF4}"/>
              </a:ext>
            </a:extLst>
          </p:cNvPr>
          <p:cNvPicPr>
            <a:picLocks noChangeAspect="1"/>
          </p:cNvPicPr>
          <p:nvPr/>
        </p:nvPicPr>
        <p:blipFill>
          <a:blip r:embed="rId3"/>
          <a:stretch>
            <a:fillRect/>
          </a:stretch>
        </p:blipFill>
        <p:spPr>
          <a:xfrm>
            <a:off x="2187858" y="1597733"/>
            <a:ext cx="2293293" cy="2873967"/>
          </a:xfrm>
          <a:prstGeom prst="rect">
            <a:avLst/>
          </a:prstGeom>
        </p:spPr>
      </p:pic>
      <p:sp>
        <p:nvSpPr>
          <p:cNvPr id="2" name="Text Placeholder 1">
            <a:extLst>
              <a:ext uri="{FF2B5EF4-FFF2-40B4-BE49-F238E27FC236}">
                <a16:creationId xmlns:a16="http://schemas.microsoft.com/office/drawing/2014/main" id="{11BD6B29-CBD6-850C-1788-73EFE4F63603}"/>
              </a:ext>
            </a:extLst>
          </p:cNvPr>
          <p:cNvSpPr>
            <a:spLocks noGrp="1"/>
          </p:cNvSpPr>
          <p:nvPr>
            <p:ph type="body" sz="quarter" idx="31"/>
          </p:nvPr>
        </p:nvSpPr>
        <p:spPr/>
        <p:txBody>
          <a:bodyPr/>
          <a:lstStyle/>
          <a:p>
            <a:r>
              <a:rPr lang="en-US"/>
              <a:t>Organization (</a:t>
            </a:r>
            <a:r>
              <a:rPr lang="en-US" err="1"/>
              <a:t>providerOrganization</a:t>
            </a:r>
            <a:r>
              <a:rPr lang="en-US"/>
              <a:t>)</a:t>
            </a:r>
          </a:p>
        </p:txBody>
      </p:sp>
      <p:pic>
        <p:nvPicPr>
          <p:cNvPr id="7" name="Picture 6">
            <a:extLst>
              <a:ext uri="{FF2B5EF4-FFF2-40B4-BE49-F238E27FC236}">
                <a16:creationId xmlns:a16="http://schemas.microsoft.com/office/drawing/2014/main" id="{1C4417B1-C9E1-1816-89BB-80E89864ECC5}"/>
              </a:ext>
            </a:extLst>
          </p:cNvPr>
          <p:cNvPicPr>
            <a:picLocks noChangeAspect="1"/>
          </p:cNvPicPr>
          <p:nvPr/>
        </p:nvPicPr>
        <p:blipFill>
          <a:blip r:embed="rId4"/>
          <a:stretch>
            <a:fillRect/>
          </a:stretch>
        </p:blipFill>
        <p:spPr>
          <a:xfrm>
            <a:off x="6225152" y="189172"/>
            <a:ext cx="2567552" cy="1026269"/>
          </a:xfrm>
          <a:prstGeom prst="rect">
            <a:avLst/>
          </a:prstGeom>
        </p:spPr>
      </p:pic>
      <p:sp>
        <p:nvSpPr>
          <p:cNvPr id="8" name="TextBox 7">
            <a:extLst>
              <a:ext uri="{FF2B5EF4-FFF2-40B4-BE49-F238E27FC236}">
                <a16:creationId xmlns:a16="http://schemas.microsoft.com/office/drawing/2014/main" id="{11295472-1D19-F714-EE2A-E40CABD19466}"/>
              </a:ext>
            </a:extLst>
          </p:cNvPr>
          <p:cNvSpPr txBox="1"/>
          <p:nvPr/>
        </p:nvSpPr>
        <p:spPr>
          <a:xfrm>
            <a:off x="551311" y="1149435"/>
            <a:ext cx="678391" cy="276999"/>
          </a:xfrm>
          <a:prstGeom prst="rect">
            <a:avLst/>
          </a:prstGeom>
          <a:noFill/>
        </p:spPr>
        <p:txBody>
          <a:bodyPr wrap="none" rtlCol="0">
            <a:spAutoFit/>
          </a:bodyPr>
          <a:lstStyle/>
          <a:p>
            <a:r>
              <a:rPr lang="en-US" sz="1200"/>
              <a:t>Google</a:t>
            </a:r>
          </a:p>
        </p:txBody>
      </p:sp>
      <p:sp>
        <p:nvSpPr>
          <p:cNvPr id="11" name="TextBox 10">
            <a:extLst>
              <a:ext uri="{FF2B5EF4-FFF2-40B4-BE49-F238E27FC236}">
                <a16:creationId xmlns:a16="http://schemas.microsoft.com/office/drawing/2014/main" id="{26383BFC-7BCB-F181-B63A-404D254FB3A8}"/>
              </a:ext>
            </a:extLst>
          </p:cNvPr>
          <p:cNvSpPr txBox="1"/>
          <p:nvPr/>
        </p:nvSpPr>
        <p:spPr>
          <a:xfrm>
            <a:off x="2736572" y="1149435"/>
            <a:ext cx="569387" cy="276999"/>
          </a:xfrm>
          <a:prstGeom prst="rect">
            <a:avLst/>
          </a:prstGeom>
          <a:noFill/>
        </p:spPr>
        <p:txBody>
          <a:bodyPr wrap="none" rtlCol="0">
            <a:spAutoFit/>
          </a:bodyPr>
          <a:lstStyle/>
          <a:p>
            <a:r>
              <a:rPr lang="en-US" sz="1200"/>
              <a:t>MDIX</a:t>
            </a:r>
          </a:p>
        </p:txBody>
      </p:sp>
      <p:pic>
        <p:nvPicPr>
          <p:cNvPr id="13" name="Picture 12">
            <a:extLst>
              <a:ext uri="{FF2B5EF4-FFF2-40B4-BE49-F238E27FC236}">
                <a16:creationId xmlns:a16="http://schemas.microsoft.com/office/drawing/2014/main" id="{9B2AAD5D-3004-765C-E6F7-579BA8787B6C}"/>
              </a:ext>
            </a:extLst>
          </p:cNvPr>
          <p:cNvPicPr>
            <a:picLocks noChangeAspect="1"/>
          </p:cNvPicPr>
          <p:nvPr/>
        </p:nvPicPr>
        <p:blipFill rotWithShape="1">
          <a:blip r:embed="rId5"/>
          <a:srcRect t="2424"/>
          <a:stretch/>
        </p:blipFill>
        <p:spPr>
          <a:xfrm>
            <a:off x="4305798" y="1593750"/>
            <a:ext cx="2485034" cy="2741056"/>
          </a:xfrm>
          <a:prstGeom prst="rect">
            <a:avLst/>
          </a:prstGeom>
        </p:spPr>
      </p:pic>
      <p:pic>
        <p:nvPicPr>
          <p:cNvPr id="19" name="Picture 18">
            <a:extLst>
              <a:ext uri="{FF2B5EF4-FFF2-40B4-BE49-F238E27FC236}">
                <a16:creationId xmlns:a16="http://schemas.microsoft.com/office/drawing/2014/main" id="{B1F137BC-282E-8C02-CEA3-C15B6A87A098}"/>
              </a:ext>
            </a:extLst>
          </p:cNvPr>
          <p:cNvPicPr>
            <a:picLocks noChangeAspect="1"/>
          </p:cNvPicPr>
          <p:nvPr/>
        </p:nvPicPr>
        <p:blipFill>
          <a:blip r:embed="rId6"/>
          <a:stretch>
            <a:fillRect/>
          </a:stretch>
        </p:blipFill>
        <p:spPr>
          <a:xfrm>
            <a:off x="6444111" y="1529012"/>
            <a:ext cx="2712158" cy="3140613"/>
          </a:xfrm>
          <a:prstGeom prst="rect">
            <a:avLst/>
          </a:prstGeom>
        </p:spPr>
      </p:pic>
      <p:sp>
        <p:nvSpPr>
          <p:cNvPr id="20" name="TextBox 19">
            <a:extLst>
              <a:ext uri="{FF2B5EF4-FFF2-40B4-BE49-F238E27FC236}">
                <a16:creationId xmlns:a16="http://schemas.microsoft.com/office/drawing/2014/main" id="{3BE14E4D-EB5C-FC86-2517-413BFE77B144}"/>
              </a:ext>
            </a:extLst>
          </p:cNvPr>
          <p:cNvSpPr txBox="1"/>
          <p:nvPr/>
        </p:nvSpPr>
        <p:spPr>
          <a:xfrm>
            <a:off x="5159652" y="1149435"/>
            <a:ext cx="627095" cy="276999"/>
          </a:xfrm>
          <a:prstGeom prst="rect">
            <a:avLst/>
          </a:prstGeom>
          <a:noFill/>
        </p:spPr>
        <p:txBody>
          <a:bodyPr wrap="none" rtlCol="0">
            <a:spAutoFit/>
          </a:bodyPr>
          <a:lstStyle/>
          <a:p>
            <a:r>
              <a:rPr lang="en-US" sz="1200"/>
              <a:t>Redox</a:t>
            </a:r>
          </a:p>
        </p:txBody>
      </p:sp>
      <p:sp>
        <p:nvSpPr>
          <p:cNvPr id="21" name="TextBox 20">
            <a:extLst>
              <a:ext uri="{FF2B5EF4-FFF2-40B4-BE49-F238E27FC236}">
                <a16:creationId xmlns:a16="http://schemas.microsoft.com/office/drawing/2014/main" id="{52C8AA88-947F-A0ED-36B7-E312EBE5E5CD}"/>
              </a:ext>
            </a:extLst>
          </p:cNvPr>
          <p:cNvSpPr txBox="1"/>
          <p:nvPr/>
        </p:nvSpPr>
        <p:spPr>
          <a:xfrm>
            <a:off x="7326892" y="1149435"/>
            <a:ext cx="457176" cy="276999"/>
          </a:xfrm>
          <a:prstGeom prst="rect">
            <a:avLst/>
          </a:prstGeom>
          <a:noFill/>
        </p:spPr>
        <p:txBody>
          <a:bodyPr wrap="none" rtlCol="0">
            <a:spAutoFit/>
          </a:bodyPr>
          <a:lstStyle/>
          <a:p>
            <a:r>
              <a:rPr lang="en-US" sz="1200"/>
              <a:t>Rec</a:t>
            </a:r>
          </a:p>
        </p:txBody>
      </p:sp>
      <p:cxnSp>
        <p:nvCxnSpPr>
          <p:cNvPr id="22" name="Straight Connector 21">
            <a:extLst>
              <a:ext uri="{FF2B5EF4-FFF2-40B4-BE49-F238E27FC236}">
                <a16:creationId xmlns:a16="http://schemas.microsoft.com/office/drawing/2014/main" id="{45F8D88C-D8F2-612C-ACD3-A26C2927B7FB}"/>
              </a:ext>
            </a:extLst>
          </p:cNvPr>
          <p:cNvCxnSpPr>
            <a:cxnSpLocks/>
          </p:cNvCxnSpPr>
          <p:nvPr/>
        </p:nvCxnSpPr>
        <p:spPr>
          <a:xfrm>
            <a:off x="6548846" y="166333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52F75D7-ACB1-5E1C-148D-EBB69B7176E2}"/>
              </a:ext>
            </a:extLst>
          </p:cNvPr>
          <p:cNvCxnSpPr>
            <a:cxnSpLocks/>
          </p:cNvCxnSpPr>
          <p:nvPr/>
        </p:nvCxnSpPr>
        <p:spPr>
          <a:xfrm>
            <a:off x="6512683" y="186193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7F6BFCED-87D8-DB80-0B52-0508F06CB323}"/>
              </a:ext>
            </a:extLst>
          </p:cNvPr>
          <p:cNvCxnSpPr>
            <a:cxnSpLocks/>
          </p:cNvCxnSpPr>
          <p:nvPr/>
        </p:nvCxnSpPr>
        <p:spPr>
          <a:xfrm>
            <a:off x="6512683" y="1965253"/>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AC0B2BD-177C-8EDA-EBDD-20F25685ED1F}"/>
              </a:ext>
            </a:extLst>
          </p:cNvPr>
          <p:cNvCxnSpPr>
            <a:cxnSpLocks/>
          </p:cNvCxnSpPr>
          <p:nvPr/>
        </p:nvCxnSpPr>
        <p:spPr>
          <a:xfrm>
            <a:off x="4415561" y="17356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2E4E66-CCEA-D49B-01D1-B0FC8D23FA8C}"/>
              </a:ext>
            </a:extLst>
          </p:cNvPr>
          <p:cNvCxnSpPr>
            <a:cxnSpLocks/>
          </p:cNvCxnSpPr>
          <p:nvPr/>
        </p:nvCxnSpPr>
        <p:spPr>
          <a:xfrm>
            <a:off x="4415561" y="19032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4CFC9AB-1C20-7EC5-C5EE-E2A2F35034FB}"/>
              </a:ext>
            </a:extLst>
          </p:cNvPr>
          <p:cNvCxnSpPr>
            <a:cxnSpLocks/>
          </p:cNvCxnSpPr>
          <p:nvPr/>
        </p:nvCxnSpPr>
        <p:spPr>
          <a:xfrm>
            <a:off x="2230300" y="1975585"/>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CDAD688-948D-8D02-164E-4445DF0EE06E}"/>
              </a:ext>
            </a:extLst>
          </p:cNvPr>
          <p:cNvCxnSpPr>
            <a:cxnSpLocks/>
          </p:cNvCxnSpPr>
          <p:nvPr/>
        </p:nvCxnSpPr>
        <p:spPr>
          <a:xfrm>
            <a:off x="2187858" y="170466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4D51311-6FF3-07EB-686D-65F5D9E15DED}"/>
              </a:ext>
            </a:extLst>
          </p:cNvPr>
          <p:cNvCxnSpPr>
            <a:cxnSpLocks/>
          </p:cNvCxnSpPr>
          <p:nvPr/>
        </p:nvCxnSpPr>
        <p:spPr>
          <a:xfrm>
            <a:off x="2187858" y="187956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F3D08D12-BA9F-68F8-850D-941AEC562BFC}"/>
              </a:ext>
            </a:extLst>
          </p:cNvPr>
          <p:cNvCxnSpPr>
            <a:cxnSpLocks/>
          </p:cNvCxnSpPr>
          <p:nvPr/>
        </p:nvCxnSpPr>
        <p:spPr>
          <a:xfrm>
            <a:off x="171609" y="1967684"/>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F0AA50A-84B5-7055-4A37-172DBB6B19C9}"/>
              </a:ext>
            </a:extLst>
          </p:cNvPr>
          <p:cNvCxnSpPr>
            <a:cxnSpLocks/>
          </p:cNvCxnSpPr>
          <p:nvPr/>
        </p:nvCxnSpPr>
        <p:spPr>
          <a:xfrm>
            <a:off x="129167" y="1856168"/>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D6B12B06-9016-EBCB-1D63-60718AAE8BF4}"/>
              </a:ext>
            </a:extLst>
          </p:cNvPr>
          <p:cNvSpPr/>
          <p:nvPr/>
        </p:nvSpPr>
        <p:spPr>
          <a:xfrm>
            <a:off x="39754" y="2033284"/>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C256D37-8B43-4DEB-D1B4-8FC2AA999211}"/>
              </a:ext>
            </a:extLst>
          </p:cNvPr>
          <p:cNvSpPr/>
          <p:nvPr/>
        </p:nvSpPr>
        <p:spPr>
          <a:xfrm>
            <a:off x="34159" y="2699437"/>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1442BBD-00CB-6B58-BC0E-9D5B3B94AB6D}"/>
              </a:ext>
            </a:extLst>
          </p:cNvPr>
          <p:cNvSpPr/>
          <p:nvPr/>
        </p:nvSpPr>
        <p:spPr>
          <a:xfrm>
            <a:off x="68061" y="3680260"/>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F96DE972-FF4A-3100-6082-6B7E10B855FE}"/>
              </a:ext>
            </a:extLst>
          </p:cNvPr>
          <p:cNvSpPr/>
          <p:nvPr/>
        </p:nvSpPr>
        <p:spPr>
          <a:xfrm>
            <a:off x="220958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D691D69A-9F69-2B1E-793A-15CA9964E7A6}"/>
              </a:ext>
            </a:extLst>
          </p:cNvPr>
          <p:cNvSpPr/>
          <p:nvPr/>
        </p:nvSpPr>
        <p:spPr>
          <a:xfrm>
            <a:off x="220399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79505E0-611E-7EB7-4266-67FD2820208B}"/>
              </a:ext>
            </a:extLst>
          </p:cNvPr>
          <p:cNvSpPr/>
          <p:nvPr/>
        </p:nvSpPr>
        <p:spPr>
          <a:xfrm>
            <a:off x="2237895" y="3697843"/>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701CB926-8DFA-5593-F6E3-22AEC45A1AAD}"/>
              </a:ext>
            </a:extLst>
          </p:cNvPr>
          <p:cNvSpPr/>
          <p:nvPr/>
        </p:nvSpPr>
        <p:spPr>
          <a:xfrm>
            <a:off x="4281931" y="197558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75AB32AF-B97E-8D09-8CFA-0C7003F4A788}"/>
              </a:ext>
            </a:extLst>
          </p:cNvPr>
          <p:cNvSpPr/>
          <p:nvPr/>
        </p:nvSpPr>
        <p:spPr>
          <a:xfrm>
            <a:off x="4276336" y="2641738"/>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159A4378-56A6-EF20-F128-D0544C53CCB9}"/>
              </a:ext>
            </a:extLst>
          </p:cNvPr>
          <p:cNvSpPr/>
          <p:nvPr/>
        </p:nvSpPr>
        <p:spPr>
          <a:xfrm>
            <a:off x="4310238" y="36225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D45DCBA0-033A-4128-13EE-F4B2DEC27383}"/>
              </a:ext>
            </a:extLst>
          </p:cNvPr>
          <p:cNvSpPr/>
          <p:nvPr/>
        </p:nvSpPr>
        <p:spPr>
          <a:xfrm>
            <a:off x="641702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26E8F9AE-8FF7-531D-F21A-08F5A3D610E5}"/>
              </a:ext>
            </a:extLst>
          </p:cNvPr>
          <p:cNvSpPr/>
          <p:nvPr/>
        </p:nvSpPr>
        <p:spPr>
          <a:xfrm>
            <a:off x="641143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F83E27BE-4E5E-B7CB-4032-0157EE614924}"/>
              </a:ext>
            </a:extLst>
          </p:cNvPr>
          <p:cNvSpPr/>
          <p:nvPr/>
        </p:nvSpPr>
        <p:spPr>
          <a:xfrm>
            <a:off x="6445335" y="38166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5" name="Straight Connector 54">
            <a:extLst>
              <a:ext uri="{FF2B5EF4-FFF2-40B4-BE49-F238E27FC236}">
                <a16:creationId xmlns:a16="http://schemas.microsoft.com/office/drawing/2014/main" id="{8E180141-2F8F-6209-22AB-21E9F842B238}"/>
              </a:ext>
            </a:extLst>
          </p:cNvPr>
          <p:cNvCxnSpPr>
            <a:cxnSpLocks/>
          </p:cNvCxnSpPr>
          <p:nvPr/>
        </p:nvCxnSpPr>
        <p:spPr>
          <a:xfrm>
            <a:off x="171609" y="264630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AE566F4B-9307-4363-0F98-382EF773F65D}"/>
              </a:ext>
            </a:extLst>
          </p:cNvPr>
          <p:cNvCxnSpPr>
            <a:cxnSpLocks/>
          </p:cNvCxnSpPr>
          <p:nvPr/>
        </p:nvCxnSpPr>
        <p:spPr>
          <a:xfrm>
            <a:off x="2237895" y="264173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3C05A12-56DE-FDE2-1353-F57273AD1880}"/>
              </a:ext>
            </a:extLst>
          </p:cNvPr>
          <p:cNvCxnSpPr>
            <a:cxnSpLocks/>
          </p:cNvCxnSpPr>
          <p:nvPr/>
        </p:nvCxnSpPr>
        <p:spPr>
          <a:xfrm>
            <a:off x="4305798" y="256784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2EFE452-BBE3-5371-BC85-DB7BC5FE46C4}"/>
              </a:ext>
            </a:extLst>
          </p:cNvPr>
          <p:cNvCxnSpPr>
            <a:cxnSpLocks/>
          </p:cNvCxnSpPr>
          <p:nvPr/>
        </p:nvCxnSpPr>
        <p:spPr>
          <a:xfrm>
            <a:off x="6512683" y="269943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993CE566-7EAD-F896-E031-19A04F715858}"/>
              </a:ext>
            </a:extLst>
          </p:cNvPr>
          <p:cNvCxnSpPr>
            <a:cxnSpLocks/>
          </p:cNvCxnSpPr>
          <p:nvPr/>
        </p:nvCxnSpPr>
        <p:spPr>
          <a:xfrm>
            <a:off x="6512683" y="4579898"/>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04F47D8F-2D64-342C-271F-15504CA0A81A}"/>
              </a:ext>
            </a:extLst>
          </p:cNvPr>
          <p:cNvCxnSpPr>
            <a:cxnSpLocks/>
          </p:cNvCxnSpPr>
          <p:nvPr/>
        </p:nvCxnSpPr>
        <p:spPr>
          <a:xfrm>
            <a:off x="4305798" y="4264724"/>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A737C29E-FF09-F97B-17AC-CDA5CC98ACF9}"/>
              </a:ext>
            </a:extLst>
          </p:cNvPr>
          <p:cNvCxnSpPr>
            <a:cxnSpLocks/>
          </p:cNvCxnSpPr>
          <p:nvPr/>
        </p:nvCxnSpPr>
        <p:spPr>
          <a:xfrm>
            <a:off x="51660" y="4300886"/>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479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023016" y="1857220"/>
            <a:ext cx="3977391" cy="1255737"/>
          </a:xfrm>
        </p:spPr>
        <p:txBody>
          <a:bodyPr/>
          <a:lstStyle/>
          <a:p>
            <a:pPr marL="0" indent="0">
              <a:buNone/>
            </a:pPr>
            <a:r>
              <a:rPr lang="en-US" sz="2800" b="1">
                <a:solidFill>
                  <a:srgbClr val="0057B8"/>
                </a:solidFill>
              </a:rPr>
              <a:t>Problem</a:t>
            </a:r>
          </a:p>
        </p:txBody>
      </p:sp>
    </p:spTree>
    <p:extLst>
      <p:ext uri="{BB962C8B-B14F-4D97-AF65-F5344CB8AC3E}">
        <p14:creationId xmlns:p14="http://schemas.microsoft.com/office/powerpoint/2010/main" val="2247480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BE61D039-532F-9658-88D0-C98256F6662B}"/>
              </a:ext>
            </a:extLst>
          </p:cNvPr>
          <p:cNvPicPr>
            <a:picLocks noChangeAspect="1"/>
          </p:cNvPicPr>
          <p:nvPr/>
        </p:nvPicPr>
        <p:blipFill>
          <a:blip r:embed="rId3"/>
          <a:stretch>
            <a:fillRect/>
          </a:stretch>
        </p:blipFill>
        <p:spPr>
          <a:xfrm>
            <a:off x="5318997" y="2612887"/>
            <a:ext cx="2920406" cy="2638321"/>
          </a:xfrm>
          <a:prstGeom prst="rect">
            <a:avLst/>
          </a:prstGeom>
        </p:spPr>
      </p:pic>
      <p:pic>
        <p:nvPicPr>
          <p:cNvPr id="7" name="Picture 6">
            <a:extLst>
              <a:ext uri="{FF2B5EF4-FFF2-40B4-BE49-F238E27FC236}">
                <a16:creationId xmlns:a16="http://schemas.microsoft.com/office/drawing/2014/main" id="{449DF63B-1D3A-C9E2-EA94-6082984BCB3F}"/>
              </a:ext>
            </a:extLst>
          </p:cNvPr>
          <p:cNvPicPr>
            <a:picLocks noChangeAspect="1"/>
          </p:cNvPicPr>
          <p:nvPr/>
        </p:nvPicPr>
        <p:blipFill>
          <a:blip r:embed="rId4"/>
          <a:stretch>
            <a:fillRect/>
          </a:stretch>
        </p:blipFill>
        <p:spPr>
          <a:xfrm>
            <a:off x="502212" y="204865"/>
            <a:ext cx="2487407" cy="2300315"/>
          </a:xfrm>
          <a:prstGeom prst="rect">
            <a:avLst/>
          </a:prstGeom>
        </p:spPr>
      </p:pic>
      <p:pic>
        <p:nvPicPr>
          <p:cNvPr id="9" name="Picture 8">
            <a:extLst>
              <a:ext uri="{FF2B5EF4-FFF2-40B4-BE49-F238E27FC236}">
                <a16:creationId xmlns:a16="http://schemas.microsoft.com/office/drawing/2014/main" id="{D5A6673A-A63D-7875-B50F-185C75E32897}"/>
              </a:ext>
            </a:extLst>
          </p:cNvPr>
          <p:cNvPicPr>
            <a:picLocks noChangeAspect="1"/>
          </p:cNvPicPr>
          <p:nvPr/>
        </p:nvPicPr>
        <p:blipFill>
          <a:blip r:embed="rId5"/>
          <a:stretch>
            <a:fillRect/>
          </a:stretch>
        </p:blipFill>
        <p:spPr>
          <a:xfrm>
            <a:off x="3375969" y="204865"/>
            <a:ext cx="2174012" cy="2300315"/>
          </a:xfrm>
          <a:prstGeom prst="rect">
            <a:avLst/>
          </a:prstGeom>
        </p:spPr>
      </p:pic>
      <p:pic>
        <p:nvPicPr>
          <p:cNvPr id="11" name="Picture 10">
            <a:extLst>
              <a:ext uri="{FF2B5EF4-FFF2-40B4-BE49-F238E27FC236}">
                <a16:creationId xmlns:a16="http://schemas.microsoft.com/office/drawing/2014/main" id="{8E5B5862-8226-32B7-2EC7-4F4FBE8F8D3B}"/>
              </a:ext>
            </a:extLst>
          </p:cNvPr>
          <p:cNvPicPr>
            <a:picLocks noChangeAspect="1"/>
          </p:cNvPicPr>
          <p:nvPr/>
        </p:nvPicPr>
        <p:blipFill>
          <a:blip r:embed="rId6"/>
          <a:stretch>
            <a:fillRect/>
          </a:stretch>
        </p:blipFill>
        <p:spPr>
          <a:xfrm>
            <a:off x="6327800" y="204865"/>
            <a:ext cx="2430222" cy="2300314"/>
          </a:xfrm>
          <a:prstGeom prst="rect">
            <a:avLst/>
          </a:prstGeom>
        </p:spPr>
      </p:pic>
      <p:pic>
        <p:nvPicPr>
          <p:cNvPr id="13" name="Picture 12">
            <a:extLst>
              <a:ext uri="{FF2B5EF4-FFF2-40B4-BE49-F238E27FC236}">
                <a16:creationId xmlns:a16="http://schemas.microsoft.com/office/drawing/2014/main" id="{90631208-B652-680D-2E80-7BC38A51E724}"/>
              </a:ext>
            </a:extLst>
          </p:cNvPr>
          <p:cNvPicPr>
            <a:picLocks noChangeAspect="1"/>
          </p:cNvPicPr>
          <p:nvPr/>
        </p:nvPicPr>
        <p:blipFill>
          <a:blip r:embed="rId7"/>
          <a:stretch>
            <a:fillRect/>
          </a:stretch>
        </p:blipFill>
        <p:spPr>
          <a:xfrm>
            <a:off x="259013" y="2620501"/>
            <a:ext cx="2179417" cy="2300314"/>
          </a:xfrm>
          <a:prstGeom prst="rect">
            <a:avLst/>
          </a:prstGeom>
        </p:spPr>
      </p:pic>
      <p:pic>
        <p:nvPicPr>
          <p:cNvPr id="15" name="Picture 14">
            <a:extLst>
              <a:ext uri="{FF2B5EF4-FFF2-40B4-BE49-F238E27FC236}">
                <a16:creationId xmlns:a16="http://schemas.microsoft.com/office/drawing/2014/main" id="{F05A0685-93DB-DF12-E102-C0C5CE74D8D1}"/>
              </a:ext>
            </a:extLst>
          </p:cNvPr>
          <p:cNvPicPr>
            <a:picLocks noChangeAspect="1"/>
          </p:cNvPicPr>
          <p:nvPr/>
        </p:nvPicPr>
        <p:blipFill>
          <a:blip r:embed="rId8"/>
          <a:stretch>
            <a:fillRect/>
          </a:stretch>
        </p:blipFill>
        <p:spPr>
          <a:xfrm>
            <a:off x="3139784" y="2555542"/>
            <a:ext cx="2132060" cy="2380097"/>
          </a:xfrm>
          <a:prstGeom prst="rect">
            <a:avLst/>
          </a:prstGeom>
        </p:spPr>
      </p:pic>
      <p:cxnSp>
        <p:nvCxnSpPr>
          <p:cNvPr id="16" name="Straight Connector 15">
            <a:extLst>
              <a:ext uri="{FF2B5EF4-FFF2-40B4-BE49-F238E27FC236}">
                <a16:creationId xmlns:a16="http://schemas.microsoft.com/office/drawing/2014/main" id="{388612C4-4DBD-AC0F-2EAF-5088510F9130}"/>
              </a:ext>
            </a:extLst>
          </p:cNvPr>
          <p:cNvCxnSpPr>
            <a:cxnSpLocks/>
          </p:cNvCxnSpPr>
          <p:nvPr/>
        </p:nvCxnSpPr>
        <p:spPr>
          <a:xfrm>
            <a:off x="392973"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0042C3-72E9-4441-049A-021177BD0A93}"/>
              </a:ext>
            </a:extLst>
          </p:cNvPr>
          <p:cNvCxnSpPr>
            <a:cxnSpLocks/>
          </p:cNvCxnSpPr>
          <p:nvPr/>
        </p:nvCxnSpPr>
        <p:spPr>
          <a:xfrm>
            <a:off x="3375969" y="28061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E53C897-DDA4-8AF6-744D-73DA084F6EEF}"/>
              </a:ext>
            </a:extLst>
          </p:cNvPr>
          <p:cNvCxnSpPr>
            <a:cxnSpLocks/>
          </p:cNvCxnSpPr>
          <p:nvPr/>
        </p:nvCxnSpPr>
        <p:spPr>
          <a:xfrm>
            <a:off x="3301019" y="40552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7878904-1046-4314-895E-CDD84A3A8EEC}"/>
              </a:ext>
            </a:extLst>
          </p:cNvPr>
          <p:cNvCxnSpPr>
            <a:cxnSpLocks/>
          </p:cNvCxnSpPr>
          <p:nvPr/>
        </p:nvCxnSpPr>
        <p:spPr>
          <a:xfrm>
            <a:off x="6244089"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0DDE756-9F64-C20F-B1BE-4FD101441435}"/>
              </a:ext>
            </a:extLst>
          </p:cNvPr>
          <p:cNvCxnSpPr>
            <a:cxnSpLocks/>
          </p:cNvCxnSpPr>
          <p:nvPr/>
        </p:nvCxnSpPr>
        <p:spPr>
          <a:xfrm>
            <a:off x="2877801" y="276458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74CD862-1DA9-55DA-C7F5-FA9C45545E8A}"/>
              </a:ext>
            </a:extLst>
          </p:cNvPr>
          <p:cNvCxnSpPr>
            <a:cxnSpLocks/>
          </p:cNvCxnSpPr>
          <p:nvPr/>
        </p:nvCxnSpPr>
        <p:spPr>
          <a:xfrm>
            <a:off x="43670" y="319930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10D177A-DB84-D93E-A826-FB3C70DBBD3C}"/>
              </a:ext>
            </a:extLst>
          </p:cNvPr>
          <p:cNvCxnSpPr>
            <a:cxnSpLocks/>
          </p:cNvCxnSpPr>
          <p:nvPr/>
        </p:nvCxnSpPr>
        <p:spPr>
          <a:xfrm>
            <a:off x="3073792" y="262805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80E475C-844F-595B-DFE9-B840FBD75637}"/>
              </a:ext>
            </a:extLst>
          </p:cNvPr>
          <p:cNvCxnSpPr>
            <a:cxnSpLocks/>
          </p:cNvCxnSpPr>
          <p:nvPr/>
        </p:nvCxnSpPr>
        <p:spPr>
          <a:xfrm>
            <a:off x="110736" y="271721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A08FFB47-452A-AF8C-A25E-27536EE8C85A}"/>
              </a:ext>
            </a:extLst>
          </p:cNvPr>
          <p:cNvSpPr/>
          <p:nvPr/>
        </p:nvSpPr>
        <p:spPr>
          <a:xfrm>
            <a:off x="414637" y="552568"/>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BD9950F0-A3F3-E419-96DD-D7E19E9732A3}"/>
              </a:ext>
            </a:extLst>
          </p:cNvPr>
          <p:cNvSpPr/>
          <p:nvPr/>
        </p:nvSpPr>
        <p:spPr>
          <a:xfrm>
            <a:off x="3303501" y="748934"/>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1889199-0848-1456-44C1-A03B43BFE095}"/>
              </a:ext>
            </a:extLst>
          </p:cNvPr>
          <p:cNvSpPr/>
          <p:nvPr/>
        </p:nvSpPr>
        <p:spPr>
          <a:xfrm>
            <a:off x="6282081" y="526240"/>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FA5F436-3EFA-B687-A5D2-D3B23F746701}"/>
              </a:ext>
            </a:extLst>
          </p:cNvPr>
          <p:cNvSpPr/>
          <p:nvPr/>
        </p:nvSpPr>
        <p:spPr>
          <a:xfrm>
            <a:off x="207375" y="3345866"/>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56B1C24D-56D0-D535-40AC-4CAF7636FAF8}"/>
              </a:ext>
            </a:extLst>
          </p:cNvPr>
          <p:cNvSpPr/>
          <p:nvPr/>
        </p:nvSpPr>
        <p:spPr>
          <a:xfrm>
            <a:off x="3030005" y="2788052"/>
            <a:ext cx="79800" cy="3320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A1E38D3F-0CF7-89D2-9552-867671550364}"/>
              </a:ext>
            </a:extLst>
          </p:cNvPr>
          <p:cNvSpPr/>
          <p:nvPr/>
        </p:nvSpPr>
        <p:spPr>
          <a:xfrm>
            <a:off x="420640" y="1065949"/>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86947951-7A86-BB4C-B7FB-2157BF199893}"/>
              </a:ext>
            </a:extLst>
          </p:cNvPr>
          <p:cNvSpPr/>
          <p:nvPr/>
        </p:nvSpPr>
        <p:spPr>
          <a:xfrm>
            <a:off x="3302960" y="124477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2E345A8-3A07-86B1-58DC-5994225E5B76}"/>
              </a:ext>
            </a:extLst>
          </p:cNvPr>
          <p:cNvSpPr/>
          <p:nvPr/>
        </p:nvSpPr>
        <p:spPr>
          <a:xfrm>
            <a:off x="6252232" y="135593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4B2AA42A-5F68-3595-1E47-91504443DD6C}"/>
              </a:ext>
            </a:extLst>
          </p:cNvPr>
          <p:cNvSpPr/>
          <p:nvPr/>
        </p:nvSpPr>
        <p:spPr>
          <a:xfrm>
            <a:off x="3030005" y="327190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F08C5907-82FE-CFFF-8EEE-151BA792E854}"/>
              </a:ext>
            </a:extLst>
          </p:cNvPr>
          <p:cNvSpPr/>
          <p:nvPr/>
        </p:nvSpPr>
        <p:spPr>
          <a:xfrm>
            <a:off x="373701" y="1725350"/>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3E21FE90-9A6C-9D43-491B-613E3AB1B45B}"/>
              </a:ext>
            </a:extLst>
          </p:cNvPr>
          <p:cNvSpPr/>
          <p:nvPr/>
        </p:nvSpPr>
        <p:spPr>
          <a:xfrm>
            <a:off x="3246476" y="175402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42032CFB-5F2C-3CAF-8332-9A386FED4C25}"/>
              </a:ext>
            </a:extLst>
          </p:cNvPr>
          <p:cNvSpPr/>
          <p:nvPr/>
        </p:nvSpPr>
        <p:spPr>
          <a:xfrm>
            <a:off x="6232982" y="1930508"/>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B11B8A71-11D5-DEBD-EABF-371CD9364625}"/>
              </a:ext>
            </a:extLst>
          </p:cNvPr>
          <p:cNvSpPr/>
          <p:nvPr/>
        </p:nvSpPr>
        <p:spPr>
          <a:xfrm>
            <a:off x="3000786" y="3857603"/>
            <a:ext cx="104787" cy="99138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4D5FFD0C-A0C7-8FEE-FF83-D90419856C41}"/>
              </a:ext>
            </a:extLst>
          </p:cNvPr>
          <p:cNvSpPr/>
          <p:nvPr/>
        </p:nvSpPr>
        <p:spPr>
          <a:xfrm>
            <a:off x="150341" y="4203060"/>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0F69BBC3-A8D3-B0EE-CA48-824892154BF9}"/>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39" name="TextBox 38">
            <a:extLst>
              <a:ext uri="{FF2B5EF4-FFF2-40B4-BE49-F238E27FC236}">
                <a16:creationId xmlns:a16="http://schemas.microsoft.com/office/drawing/2014/main" id="{060F416C-87DD-A3F6-F374-AB6F4A709A38}"/>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40" name="TextBox 39">
            <a:extLst>
              <a:ext uri="{FF2B5EF4-FFF2-40B4-BE49-F238E27FC236}">
                <a16:creationId xmlns:a16="http://schemas.microsoft.com/office/drawing/2014/main" id="{3CB6D942-6829-29CA-B1D5-0C5CAC01ED8E}"/>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41" name="TextBox 40">
            <a:extLst>
              <a:ext uri="{FF2B5EF4-FFF2-40B4-BE49-F238E27FC236}">
                <a16:creationId xmlns:a16="http://schemas.microsoft.com/office/drawing/2014/main" id="{53818EEC-9EAB-0869-17DB-6F8A9998CD37}"/>
              </a:ext>
            </a:extLst>
          </p:cNvPr>
          <p:cNvSpPr txBox="1"/>
          <p:nvPr/>
        </p:nvSpPr>
        <p:spPr>
          <a:xfrm>
            <a:off x="1730975" y="2965528"/>
            <a:ext cx="697627" cy="338554"/>
          </a:xfrm>
          <a:prstGeom prst="rect">
            <a:avLst/>
          </a:prstGeom>
          <a:noFill/>
        </p:spPr>
        <p:txBody>
          <a:bodyPr wrap="none" rtlCol="0">
            <a:spAutoFit/>
          </a:bodyPr>
          <a:lstStyle/>
          <a:p>
            <a:r>
              <a:rPr lang="en-US" sz="1600" b="1"/>
              <a:t>MDIX</a:t>
            </a:r>
          </a:p>
        </p:txBody>
      </p:sp>
      <p:sp>
        <p:nvSpPr>
          <p:cNvPr id="42" name="TextBox 41">
            <a:extLst>
              <a:ext uri="{FF2B5EF4-FFF2-40B4-BE49-F238E27FC236}">
                <a16:creationId xmlns:a16="http://schemas.microsoft.com/office/drawing/2014/main" id="{77597562-9E52-6162-4A65-188C21EC0936}"/>
              </a:ext>
            </a:extLst>
          </p:cNvPr>
          <p:cNvSpPr txBox="1"/>
          <p:nvPr/>
        </p:nvSpPr>
        <p:spPr>
          <a:xfrm>
            <a:off x="4039431" y="2965528"/>
            <a:ext cx="809837" cy="338554"/>
          </a:xfrm>
          <a:prstGeom prst="rect">
            <a:avLst/>
          </a:prstGeom>
          <a:noFill/>
        </p:spPr>
        <p:txBody>
          <a:bodyPr wrap="none" rtlCol="0">
            <a:spAutoFit/>
          </a:bodyPr>
          <a:lstStyle/>
          <a:p>
            <a:r>
              <a:rPr lang="en-US" sz="1600" b="1"/>
              <a:t>Redox</a:t>
            </a:r>
          </a:p>
        </p:txBody>
      </p:sp>
      <p:sp>
        <p:nvSpPr>
          <p:cNvPr id="43" name="TextBox 42">
            <a:extLst>
              <a:ext uri="{FF2B5EF4-FFF2-40B4-BE49-F238E27FC236}">
                <a16:creationId xmlns:a16="http://schemas.microsoft.com/office/drawing/2014/main" id="{80F38A0E-36AB-F0B2-297A-8F2A9BEA47D4}"/>
              </a:ext>
            </a:extLst>
          </p:cNvPr>
          <p:cNvSpPr txBox="1"/>
          <p:nvPr/>
        </p:nvSpPr>
        <p:spPr>
          <a:xfrm>
            <a:off x="7629316" y="269259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46" name="Straight Connector 45">
            <a:extLst>
              <a:ext uri="{FF2B5EF4-FFF2-40B4-BE49-F238E27FC236}">
                <a16:creationId xmlns:a16="http://schemas.microsoft.com/office/drawing/2014/main" id="{BDCF9F33-09D7-8986-7BC6-4E3B78545452}"/>
              </a:ext>
            </a:extLst>
          </p:cNvPr>
          <p:cNvCxnSpPr>
            <a:cxnSpLocks/>
          </p:cNvCxnSpPr>
          <p:nvPr/>
        </p:nvCxnSpPr>
        <p:spPr>
          <a:xfrm>
            <a:off x="5328186" y="26802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416A12C-1A80-53A5-C30D-46C428050127}"/>
              </a:ext>
            </a:extLst>
          </p:cNvPr>
          <p:cNvCxnSpPr>
            <a:cxnSpLocks/>
          </p:cNvCxnSpPr>
          <p:nvPr/>
        </p:nvCxnSpPr>
        <p:spPr>
          <a:xfrm>
            <a:off x="5328185" y="282443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51" name="Left Brace 50">
            <a:extLst>
              <a:ext uri="{FF2B5EF4-FFF2-40B4-BE49-F238E27FC236}">
                <a16:creationId xmlns:a16="http://schemas.microsoft.com/office/drawing/2014/main" id="{9F5B5000-3D3C-A1D6-889E-594D95BE2F32}"/>
              </a:ext>
            </a:extLst>
          </p:cNvPr>
          <p:cNvSpPr/>
          <p:nvPr/>
        </p:nvSpPr>
        <p:spPr>
          <a:xfrm>
            <a:off x="5279137" y="2977720"/>
            <a:ext cx="59764" cy="29569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FEB643FB-90DE-30BD-1815-50462818A444}"/>
              </a:ext>
            </a:extLst>
          </p:cNvPr>
          <p:cNvSpPr/>
          <p:nvPr/>
        </p:nvSpPr>
        <p:spPr>
          <a:xfrm>
            <a:off x="5285405" y="3529109"/>
            <a:ext cx="59764" cy="32894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9A50F171-AEF6-0A23-2090-37D2B7B06F1F}"/>
              </a:ext>
            </a:extLst>
          </p:cNvPr>
          <p:cNvSpPr/>
          <p:nvPr/>
        </p:nvSpPr>
        <p:spPr>
          <a:xfrm>
            <a:off x="5268344" y="4095494"/>
            <a:ext cx="59764" cy="100646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4" name="Straight Connector 53">
            <a:extLst>
              <a:ext uri="{FF2B5EF4-FFF2-40B4-BE49-F238E27FC236}">
                <a16:creationId xmlns:a16="http://schemas.microsoft.com/office/drawing/2014/main" id="{770B9AF2-D67D-EFC0-4FDC-EE13949F7370}"/>
              </a:ext>
            </a:extLst>
          </p:cNvPr>
          <p:cNvCxnSpPr>
            <a:cxnSpLocks/>
          </p:cNvCxnSpPr>
          <p:nvPr/>
        </p:nvCxnSpPr>
        <p:spPr>
          <a:xfrm>
            <a:off x="5328185" y="290191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BB4AD7D2-DD76-9073-5D09-F2BAF4F32A28}"/>
              </a:ext>
            </a:extLst>
          </p:cNvPr>
          <p:cNvCxnSpPr>
            <a:cxnSpLocks/>
          </p:cNvCxnSpPr>
          <p:nvPr/>
        </p:nvCxnSpPr>
        <p:spPr>
          <a:xfrm>
            <a:off x="6290016" y="45072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1DCE580F-3052-42AB-2524-652E0BCDB7A7}"/>
              </a:ext>
            </a:extLst>
          </p:cNvPr>
          <p:cNvCxnSpPr>
            <a:cxnSpLocks/>
          </p:cNvCxnSpPr>
          <p:nvPr/>
        </p:nvCxnSpPr>
        <p:spPr>
          <a:xfrm>
            <a:off x="3320367" y="482290"/>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571AA7B8-F238-4579-A706-88700968A628}"/>
              </a:ext>
            </a:extLst>
          </p:cNvPr>
          <p:cNvCxnSpPr>
            <a:cxnSpLocks/>
          </p:cNvCxnSpPr>
          <p:nvPr/>
        </p:nvCxnSpPr>
        <p:spPr>
          <a:xfrm>
            <a:off x="366586" y="45230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3317D42-67D7-780A-E590-CC80C4A5D7B4}"/>
              </a:ext>
            </a:extLst>
          </p:cNvPr>
          <p:cNvCxnSpPr>
            <a:cxnSpLocks/>
          </p:cNvCxnSpPr>
          <p:nvPr/>
        </p:nvCxnSpPr>
        <p:spPr>
          <a:xfrm>
            <a:off x="58047" y="3274921"/>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593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9A09F531-7A21-1872-08CD-DFFAAA408526}"/>
              </a:ext>
            </a:extLst>
          </p:cNvPr>
          <p:cNvPicPr>
            <a:picLocks noChangeAspect="1"/>
          </p:cNvPicPr>
          <p:nvPr/>
        </p:nvPicPr>
        <p:blipFill>
          <a:blip r:embed="rId3"/>
          <a:stretch>
            <a:fillRect/>
          </a:stretch>
        </p:blipFill>
        <p:spPr>
          <a:xfrm>
            <a:off x="6029146" y="2485875"/>
            <a:ext cx="3114854" cy="2512739"/>
          </a:xfrm>
          <a:prstGeom prst="rect">
            <a:avLst/>
          </a:prstGeom>
        </p:spPr>
      </p:pic>
      <p:pic>
        <p:nvPicPr>
          <p:cNvPr id="5" name="Picture 4">
            <a:extLst>
              <a:ext uri="{FF2B5EF4-FFF2-40B4-BE49-F238E27FC236}">
                <a16:creationId xmlns:a16="http://schemas.microsoft.com/office/drawing/2014/main" id="{002F4086-037C-B1B7-91AC-D2EE200A3118}"/>
              </a:ext>
            </a:extLst>
          </p:cNvPr>
          <p:cNvPicPr>
            <a:picLocks noChangeAspect="1"/>
          </p:cNvPicPr>
          <p:nvPr/>
        </p:nvPicPr>
        <p:blipFill>
          <a:blip r:embed="rId4"/>
          <a:stretch>
            <a:fillRect/>
          </a:stretch>
        </p:blipFill>
        <p:spPr>
          <a:xfrm>
            <a:off x="274820" y="167890"/>
            <a:ext cx="2159135" cy="2482244"/>
          </a:xfrm>
          <a:prstGeom prst="rect">
            <a:avLst/>
          </a:prstGeom>
        </p:spPr>
      </p:pic>
      <p:pic>
        <p:nvPicPr>
          <p:cNvPr id="7" name="Picture 6">
            <a:extLst>
              <a:ext uri="{FF2B5EF4-FFF2-40B4-BE49-F238E27FC236}">
                <a16:creationId xmlns:a16="http://schemas.microsoft.com/office/drawing/2014/main" id="{6C9ABC1E-EE0F-D9DE-C3F7-F7A28E1C0CFC}"/>
              </a:ext>
            </a:extLst>
          </p:cNvPr>
          <p:cNvPicPr>
            <a:picLocks noChangeAspect="1"/>
          </p:cNvPicPr>
          <p:nvPr/>
        </p:nvPicPr>
        <p:blipFill>
          <a:blip r:embed="rId5"/>
          <a:stretch>
            <a:fillRect/>
          </a:stretch>
        </p:blipFill>
        <p:spPr>
          <a:xfrm>
            <a:off x="2826415" y="167889"/>
            <a:ext cx="2647438" cy="2482245"/>
          </a:xfrm>
          <a:prstGeom prst="rect">
            <a:avLst/>
          </a:prstGeom>
        </p:spPr>
      </p:pic>
      <p:pic>
        <p:nvPicPr>
          <p:cNvPr id="9" name="Picture 8">
            <a:extLst>
              <a:ext uri="{FF2B5EF4-FFF2-40B4-BE49-F238E27FC236}">
                <a16:creationId xmlns:a16="http://schemas.microsoft.com/office/drawing/2014/main" id="{DFA889C8-5915-4835-703B-6A8AFA4AE466}"/>
              </a:ext>
            </a:extLst>
          </p:cNvPr>
          <p:cNvPicPr>
            <a:picLocks noChangeAspect="1"/>
          </p:cNvPicPr>
          <p:nvPr/>
        </p:nvPicPr>
        <p:blipFill>
          <a:blip r:embed="rId6"/>
          <a:stretch>
            <a:fillRect/>
          </a:stretch>
        </p:blipFill>
        <p:spPr>
          <a:xfrm>
            <a:off x="5484152" y="282155"/>
            <a:ext cx="2960307" cy="1493944"/>
          </a:xfrm>
          <a:prstGeom prst="rect">
            <a:avLst/>
          </a:prstGeom>
        </p:spPr>
      </p:pic>
      <p:pic>
        <p:nvPicPr>
          <p:cNvPr id="11" name="Picture 10">
            <a:extLst>
              <a:ext uri="{FF2B5EF4-FFF2-40B4-BE49-F238E27FC236}">
                <a16:creationId xmlns:a16="http://schemas.microsoft.com/office/drawing/2014/main" id="{A8982EA5-2E95-F726-5564-435DF44BE76C}"/>
              </a:ext>
            </a:extLst>
          </p:cNvPr>
          <p:cNvPicPr>
            <a:picLocks noChangeAspect="1"/>
          </p:cNvPicPr>
          <p:nvPr/>
        </p:nvPicPr>
        <p:blipFill>
          <a:blip r:embed="rId7"/>
          <a:stretch>
            <a:fillRect/>
          </a:stretch>
        </p:blipFill>
        <p:spPr>
          <a:xfrm>
            <a:off x="383710" y="2650134"/>
            <a:ext cx="2139232" cy="2482247"/>
          </a:xfrm>
          <a:prstGeom prst="rect">
            <a:avLst/>
          </a:prstGeom>
        </p:spPr>
      </p:pic>
      <p:pic>
        <p:nvPicPr>
          <p:cNvPr id="13" name="Picture 12">
            <a:extLst>
              <a:ext uri="{FF2B5EF4-FFF2-40B4-BE49-F238E27FC236}">
                <a16:creationId xmlns:a16="http://schemas.microsoft.com/office/drawing/2014/main" id="{4B95DE98-BB03-FE97-421C-7CB117253581}"/>
              </a:ext>
            </a:extLst>
          </p:cNvPr>
          <p:cNvPicPr>
            <a:picLocks noChangeAspect="1"/>
          </p:cNvPicPr>
          <p:nvPr/>
        </p:nvPicPr>
        <p:blipFill>
          <a:blip r:embed="rId8"/>
          <a:stretch>
            <a:fillRect/>
          </a:stretch>
        </p:blipFill>
        <p:spPr>
          <a:xfrm>
            <a:off x="3508914" y="2571750"/>
            <a:ext cx="2465127" cy="2482245"/>
          </a:xfrm>
          <a:prstGeom prst="rect">
            <a:avLst/>
          </a:prstGeom>
        </p:spPr>
      </p:pic>
      <p:sp>
        <p:nvSpPr>
          <p:cNvPr id="14" name="TextBox 13">
            <a:extLst>
              <a:ext uri="{FF2B5EF4-FFF2-40B4-BE49-F238E27FC236}">
                <a16:creationId xmlns:a16="http://schemas.microsoft.com/office/drawing/2014/main" id="{E264F8F7-791E-3EB8-AC75-89A8CAB76207}"/>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5" name="TextBox 14">
            <a:extLst>
              <a:ext uri="{FF2B5EF4-FFF2-40B4-BE49-F238E27FC236}">
                <a16:creationId xmlns:a16="http://schemas.microsoft.com/office/drawing/2014/main" id="{C6837372-B420-0353-1062-703A83165829}"/>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6" name="TextBox 15">
            <a:extLst>
              <a:ext uri="{FF2B5EF4-FFF2-40B4-BE49-F238E27FC236}">
                <a16:creationId xmlns:a16="http://schemas.microsoft.com/office/drawing/2014/main" id="{86ED73C2-A64E-8B81-0A28-315EE96AE60B}"/>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7" name="TextBox 16">
            <a:extLst>
              <a:ext uri="{FF2B5EF4-FFF2-40B4-BE49-F238E27FC236}">
                <a16:creationId xmlns:a16="http://schemas.microsoft.com/office/drawing/2014/main" id="{7BC9AE29-654C-C64D-CB93-924705E49FFC}"/>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18" name="TextBox 17">
            <a:extLst>
              <a:ext uri="{FF2B5EF4-FFF2-40B4-BE49-F238E27FC236}">
                <a16:creationId xmlns:a16="http://schemas.microsoft.com/office/drawing/2014/main" id="{CA9F320B-1AFA-D26B-3CF8-C57AB0954D08}"/>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19" name="TextBox 18">
            <a:extLst>
              <a:ext uri="{FF2B5EF4-FFF2-40B4-BE49-F238E27FC236}">
                <a16:creationId xmlns:a16="http://schemas.microsoft.com/office/drawing/2014/main" id="{4E6D6852-78EE-7166-A020-B13A5F64B954}"/>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sp>
        <p:nvSpPr>
          <p:cNvPr id="22" name="Left Brace 21">
            <a:extLst>
              <a:ext uri="{FF2B5EF4-FFF2-40B4-BE49-F238E27FC236}">
                <a16:creationId xmlns:a16="http://schemas.microsoft.com/office/drawing/2014/main" id="{AB5031FB-607E-204F-9AF3-CC3F0DBCBDB5}"/>
              </a:ext>
            </a:extLst>
          </p:cNvPr>
          <p:cNvSpPr/>
          <p:nvPr/>
        </p:nvSpPr>
        <p:spPr>
          <a:xfrm>
            <a:off x="184108" y="282155"/>
            <a:ext cx="80413" cy="179148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23D226F-EFBD-F0FF-B8C3-5CE73D00EBAB}"/>
              </a:ext>
            </a:extLst>
          </p:cNvPr>
          <p:cNvSpPr/>
          <p:nvPr/>
        </p:nvSpPr>
        <p:spPr>
          <a:xfrm>
            <a:off x="171729" y="2213547"/>
            <a:ext cx="80413" cy="2199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837A20D6-F7BA-C0C6-C4D6-89986A544ECF}"/>
              </a:ext>
            </a:extLst>
          </p:cNvPr>
          <p:cNvSpPr/>
          <p:nvPr/>
        </p:nvSpPr>
        <p:spPr>
          <a:xfrm>
            <a:off x="308193" y="2743620"/>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E792F282-BF9F-45CD-734B-11759C71F5E7}"/>
              </a:ext>
            </a:extLst>
          </p:cNvPr>
          <p:cNvSpPr/>
          <p:nvPr/>
        </p:nvSpPr>
        <p:spPr>
          <a:xfrm>
            <a:off x="2781059" y="326282"/>
            <a:ext cx="80413" cy="643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B4BD8720-BAB3-A4D0-A4E8-14287FCD0C2D}"/>
              </a:ext>
            </a:extLst>
          </p:cNvPr>
          <p:cNvSpPr/>
          <p:nvPr/>
        </p:nvSpPr>
        <p:spPr>
          <a:xfrm>
            <a:off x="5454855" y="455759"/>
            <a:ext cx="80413" cy="57336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2D3EADF5-ECBF-941B-FF4F-505F97CA6473}"/>
              </a:ext>
            </a:extLst>
          </p:cNvPr>
          <p:cNvSpPr/>
          <p:nvPr/>
        </p:nvSpPr>
        <p:spPr>
          <a:xfrm>
            <a:off x="5460311" y="1255845"/>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9925C30-4BE6-6DB5-2C1D-F48DA2E6A324}"/>
              </a:ext>
            </a:extLst>
          </p:cNvPr>
          <p:cNvSpPr/>
          <p:nvPr/>
        </p:nvSpPr>
        <p:spPr>
          <a:xfrm>
            <a:off x="2816116" y="1255844"/>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40E057CF-F19E-3DF7-A957-A8594235CE2E}"/>
              </a:ext>
            </a:extLst>
          </p:cNvPr>
          <p:cNvSpPr/>
          <p:nvPr/>
        </p:nvSpPr>
        <p:spPr>
          <a:xfrm>
            <a:off x="3436562" y="4396211"/>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E4BCCCA0-E9DE-66E7-8EC3-161415F5BB5A}"/>
              </a:ext>
            </a:extLst>
          </p:cNvPr>
          <p:cNvSpPr/>
          <p:nvPr/>
        </p:nvSpPr>
        <p:spPr>
          <a:xfrm>
            <a:off x="3415184" y="2650134"/>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0888535F-49AB-4126-196A-283406CD346F}"/>
              </a:ext>
            </a:extLst>
          </p:cNvPr>
          <p:cNvSpPr/>
          <p:nvPr/>
        </p:nvSpPr>
        <p:spPr>
          <a:xfrm>
            <a:off x="313088" y="4607412"/>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AE42A5-01D5-5A81-51E9-5F76AA386541}"/>
              </a:ext>
            </a:extLst>
          </p:cNvPr>
          <p:cNvCxnSpPr>
            <a:cxnSpLocks/>
          </p:cNvCxnSpPr>
          <p:nvPr/>
        </p:nvCxnSpPr>
        <p:spPr>
          <a:xfrm>
            <a:off x="264521" y="257175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CDC611C-A273-3DE4-B5EC-DAE2C56D01B8}"/>
              </a:ext>
            </a:extLst>
          </p:cNvPr>
          <p:cNvCxnSpPr>
            <a:cxnSpLocks/>
          </p:cNvCxnSpPr>
          <p:nvPr/>
        </p:nvCxnSpPr>
        <p:spPr>
          <a:xfrm>
            <a:off x="5608810"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295A69A-5B4B-E4B1-49C3-7BDFC4464F69}"/>
              </a:ext>
            </a:extLst>
          </p:cNvPr>
          <p:cNvCxnSpPr>
            <a:cxnSpLocks/>
          </p:cNvCxnSpPr>
          <p:nvPr/>
        </p:nvCxnSpPr>
        <p:spPr>
          <a:xfrm>
            <a:off x="3495597" y="498016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0791F14A-A7CE-5315-A863-D246FF177064}"/>
              </a:ext>
            </a:extLst>
          </p:cNvPr>
          <p:cNvCxnSpPr>
            <a:cxnSpLocks/>
          </p:cNvCxnSpPr>
          <p:nvPr/>
        </p:nvCxnSpPr>
        <p:spPr>
          <a:xfrm>
            <a:off x="2975538"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F8D2D16-12F4-01AB-D720-5805FABE482C}"/>
              </a:ext>
            </a:extLst>
          </p:cNvPr>
          <p:cNvCxnSpPr>
            <a:cxnSpLocks/>
          </p:cNvCxnSpPr>
          <p:nvPr/>
        </p:nvCxnSpPr>
        <p:spPr>
          <a:xfrm>
            <a:off x="383710" y="4977482"/>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D3682C31-F64A-6781-FE98-68A6B927AEBC}"/>
              </a:ext>
            </a:extLst>
          </p:cNvPr>
          <p:cNvSpPr/>
          <p:nvPr/>
        </p:nvSpPr>
        <p:spPr>
          <a:xfrm>
            <a:off x="5937071" y="2583078"/>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EE11BA9F-8FAA-87E9-7274-ABF9F43CFA6E}"/>
              </a:ext>
            </a:extLst>
          </p:cNvPr>
          <p:cNvSpPr/>
          <p:nvPr/>
        </p:nvSpPr>
        <p:spPr>
          <a:xfrm>
            <a:off x="5960513" y="4249907"/>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6C38C14-2BD4-9364-AD74-C01012E71BFA}"/>
              </a:ext>
            </a:extLst>
          </p:cNvPr>
          <p:cNvCxnSpPr>
            <a:cxnSpLocks/>
          </p:cNvCxnSpPr>
          <p:nvPr/>
        </p:nvCxnSpPr>
        <p:spPr>
          <a:xfrm>
            <a:off x="6029146" y="460741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838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213077" cy="1395179"/>
          </a:xfrm>
        </p:spPr>
        <p:txBody>
          <a:bodyPr/>
          <a:lstStyle/>
          <a:p>
            <a:pPr marL="0" indent="0">
              <a:buNone/>
            </a:pPr>
            <a:r>
              <a:rPr lang="en-US" sz="2800" b="1">
                <a:solidFill>
                  <a:srgbClr val="0057B8"/>
                </a:solidFill>
              </a:rPr>
              <a:t>Worked Through with Vendors</a:t>
            </a:r>
          </a:p>
          <a:p>
            <a:pPr marL="0" indent="0">
              <a:buNone/>
            </a:pPr>
            <a:r>
              <a:rPr lang="en-US" sz="2800" b="1">
                <a:solidFill>
                  <a:srgbClr val="0057B8"/>
                </a:solidFill>
              </a:rPr>
              <a:t>(in May ballot)</a:t>
            </a:r>
          </a:p>
        </p:txBody>
      </p:sp>
    </p:spTree>
    <p:extLst>
      <p:ext uri="{BB962C8B-B14F-4D97-AF65-F5344CB8AC3E}">
        <p14:creationId xmlns:p14="http://schemas.microsoft.com/office/powerpoint/2010/main" val="364252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1103342" y="662666"/>
            <a:ext cx="6805959" cy="2338839"/>
          </a:xfrm>
        </p:spPr>
        <p:txBody>
          <a:bodyPr/>
          <a:lstStyle/>
          <a:p>
            <a:pPr marL="0" indent="0">
              <a:buNone/>
            </a:pPr>
            <a:r>
              <a:rPr lang="en-US" sz="2800" b="1">
                <a:solidFill>
                  <a:srgbClr val="0057B8"/>
                </a:solidFill>
              </a:rPr>
              <a:t>Medication -</a:t>
            </a:r>
          </a:p>
          <a:p>
            <a:r>
              <a:rPr lang="en-US" sz="2400" b="1">
                <a:solidFill>
                  <a:srgbClr val="0057B8"/>
                </a:solidFill>
              </a:rPr>
              <a:t>Mapping to </a:t>
            </a:r>
            <a:r>
              <a:rPr lang="en-US" sz="2400" b="1" err="1">
                <a:solidFill>
                  <a:srgbClr val="0057B8"/>
                </a:solidFill>
              </a:rPr>
              <a:t>medicationRequest</a:t>
            </a:r>
            <a:r>
              <a:rPr lang="en-US" sz="2400" b="1">
                <a:solidFill>
                  <a:srgbClr val="0057B8"/>
                </a:solidFill>
              </a:rPr>
              <a:t> for all medication entries </a:t>
            </a:r>
          </a:p>
          <a:p>
            <a:r>
              <a:rPr lang="en-US" sz="2400" b="1">
                <a:solidFill>
                  <a:srgbClr val="0057B8"/>
                </a:solidFill>
              </a:rPr>
              <a:t>May also map to other medication resources as needed, but the map is out of scope of this project</a:t>
            </a:r>
          </a:p>
          <a:p>
            <a:r>
              <a:rPr lang="en-US" sz="2400" b="1">
                <a:solidFill>
                  <a:srgbClr val="0057B8"/>
                </a:solidFill>
              </a:rPr>
              <a:t>The following slide compared </a:t>
            </a:r>
            <a:r>
              <a:rPr lang="en-US" sz="2400" b="1" err="1">
                <a:solidFill>
                  <a:srgbClr val="0057B8"/>
                </a:solidFill>
              </a:rPr>
              <a:t>medicationRequest</a:t>
            </a:r>
            <a:r>
              <a:rPr lang="en-US" sz="2400" b="1">
                <a:solidFill>
                  <a:srgbClr val="0057B8"/>
                </a:solidFill>
              </a:rPr>
              <a:t> mapping</a:t>
            </a:r>
          </a:p>
        </p:txBody>
      </p:sp>
    </p:spTree>
    <p:extLst>
      <p:ext uri="{BB962C8B-B14F-4D97-AF65-F5344CB8AC3E}">
        <p14:creationId xmlns:p14="http://schemas.microsoft.com/office/powerpoint/2010/main" val="157934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B967E1-0675-3E25-A9FA-DB9B4D38E20A}"/>
              </a:ext>
            </a:extLst>
          </p:cNvPr>
          <p:cNvPicPr>
            <a:picLocks noChangeAspect="1"/>
          </p:cNvPicPr>
          <p:nvPr/>
        </p:nvPicPr>
        <p:blipFill>
          <a:blip r:embed="rId2"/>
          <a:stretch>
            <a:fillRect/>
          </a:stretch>
        </p:blipFill>
        <p:spPr>
          <a:xfrm>
            <a:off x="2564883" y="676755"/>
            <a:ext cx="3540934" cy="3309554"/>
          </a:xfrm>
          <a:prstGeom prst="rect">
            <a:avLst/>
          </a:prstGeom>
        </p:spPr>
      </p:pic>
      <p:pic>
        <p:nvPicPr>
          <p:cNvPr id="9" name="Picture 8">
            <a:extLst>
              <a:ext uri="{FF2B5EF4-FFF2-40B4-BE49-F238E27FC236}">
                <a16:creationId xmlns:a16="http://schemas.microsoft.com/office/drawing/2014/main" id="{C40D4829-F09F-39E9-2F3D-60E6F317482E}"/>
              </a:ext>
            </a:extLst>
          </p:cNvPr>
          <p:cNvPicPr>
            <a:picLocks noChangeAspect="1"/>
          </p:cNvPicPr>
          <p:nvPr/>
        </p:nvPicPr>
        <p:blipFill>
          <a:blip r:embed="rId3"/>
          <a:stretch>
            <a:fillRect/>
          </a:stretch>
        </p:blipFill>
        <p:spPr>
          <a:xfrm>
            <a:off x="94437" y="692253"/>
            <a:ext cx="2470446" cy="3468127"/>
          </a:xfrm>
          <a:prstGeom prst="rect">
            <a:avLst/>
          </a:prstGeom>
        </p:spPr>
      </p:pic>
      <p:pic>
        <p:nvPicPr>
          <p:cNvPr id="11" name="Picture 10">
            <a:extLst>
              <a:ext uri="{FF2B5EF4-FFF2-40B4-BE49-F238E27FC236}">
                <a16:creationId xmlns:a16="http://schemas.microsoft.com/office/drawing/2014/main" id="{0F129E8E-2C12-0A00-083D-7935382F0915}"/>
              </a:ext>
            </a:extLst>
          </p:cNvPr>
          <p:cNvPicPr>
            <a:picLocks noChangeAspect="1"/>
          </p:cNvPicPr>
          <p:nvPr/>
        </p:nvPicPr>
        <p:blipFill>
          <a:blip r:embed="rId4"/>
          <a:stretch>
            <a:fillRect/>
          </a:stretch>
        </p:blipFill>
        <p:spPr>
          <a:xfrm>
            <a:off x="6132163" y="692253"/>
            <a:ext cx="2787467" cy="3468127"/>
          </a:xfrm>
          <a:prstGeom prst="rect">
            <a:avLst/>
          </a:prstGeom>
        </p:spPr>
      </p:pic>
      <p:sp>
        <p:nvSpPr>
          <p:cNvPr id="12" name="TextBox 11">
            <a:extLst>
              <a:ext uri="{FF2B5EF4-FFF2-40B4-BE49-F238E27FC236}">
                <a16:creationId xmlns:a16="http://schemas.microsoft.com/office/drawing/2014/main" id="{AF99008B-1C6F-B424-0B0F-90D11AB84DDE}"/>
              </a:ext>
            </a:extLst>
          </p:cNvPr>
          <p:cNvSpPr txBox="1"/>
          <p:nvPr/>
        </p:nvSpPr>
        <p:spPr>
          <a:xfrm>
            <a:off x="769750" y="253139"/>
            <a:ext cx="928459" cy="369332"/>
          </a:xfrm>
          <a:prstGeom prst="rect">
            <a:avLst/>
          </a:prstGeom>
          <a:noFill/>
        </p:spPr>
        <p:txBody>
          <a:bodyPr wrap="none" rtlCol="0">
            <a:spAutoFit/>
          </a:bodyPr>
          <a:lstStyle/>
          <a:p>
            <a:r>
              <a:rPr lang="en-US" b="1"/>
              <a:t>Cerner</a:t>
            </a:r>
          </a:p>
        </p:txBody>
      </p:sp>
      <p:sp>
        <p:nvSpPr>
          <p:cNvPr id="13" name="TextBox 12">
            <a:extLst>
              <a:ext uri="{FF2B5EF4-FFF2-40B4-BE49-F238E27FC236}">
                <a16:creationId xmlns:a16="http://schemas.microsoft.com/office/drawing/2014/main" id="{A1AE9C85-B268-6334-6CBA-6D1840007097}"/>
              </a:ext>
            </a:extLst>
          </p:cNvPr>
          <p:cNvSpPr txBox="1"/>
          <p:nvPr/>
        </p:nvSpPr>
        <p:spPr>
          <a:xfrm>
            <a:off x="3590441" y="253139"/>
            <a:ext cx="518091" cy="369332"/>
          </a:xfrm>
          <a:prstGeom prst="rect">
            <a:avLst/>
          </a:prstGeom>
          <a:noFill/>
        </p:spPr>
        <p:txBody>
          <a:bodyPr wrap="none" rtlCol="0">
            <a:spAutoFit/>
          </a:bodyPr>
          <a:lstStyle/>
          <a:p>
            <a:r>
              <a:rPr lang="en-US" b="1"/>
              <a:t>DH</a:t>
            </a:r>
          </a:p>
        </p:txBody>
      </p:sp>
      <p:sp>
        <p:nvSpPr>
          <p:cNvPr id="14" name="TextBox 13">
            <a:extLst>
              <a:ext uri="{FF2B5EF4-FFF2-40B4-BE49-F238E27FC236}">
                <a16:creationId xmlns:a16="http://schemas.microsoft.com/office/drawing/2014/main" id="{320BA649-F7A3-C3B0-9579-0232979DCF6B}"/>
              </a:ext>
            </a:extLst>
          </p:cNvPr>
          <p:cNvSpPr txBox="1"/>
          <p:nvPr/>
        </p:nvSpPr>
        <p:spPr>
          <a:xfrm>
            <a:off x="7007805" y="253139"/>
            <a:ext cx="607859" cy="369332"/>
          </a:xfrm>
          <a:prstGeom prst="rect">
            <a:avLst/>
          </a:prstGeom>
          <a:noFill/>
        </p:spPr>
        <p:txBody>
          <a:bodyPr wrap="none" rtlCol="0">
            <a:spAutoFit/>
          </a:bodyPr>
          <a:lstStyle/>
          <a:p>
            <a:r>
              <a:rPr lang="en-US" b="1"/>
              <a:t>Rec</a:t>
            </a:r>
          </a:p>
        </p:txBody>
      </p:sp>
      <p:cxnSp>
        <p:nvCxnSpPr>
          <p:cNvPr id="15" name="Straight Connector 14">
            <a:extLst>
              <a:ext uri="{FF2B5EF4-FFF2-40B4-BE49-F238E27FC236}">
                <a16:creationId xmlns:a16="http://schemas.microsoft.com/office/drawing/2014/main" id="{3191E926-D171-95A8-5324-B88A0AA20A70}"/>
              </a:ext>
            </a:extLst>
          </p:cNvPr>
          <p:cNvCxnSpPr>
            <a:cxnSpLocks/>
          </p:cNvCxnSpPr>
          <p:nvPr/>
        </p:nvCxnSpPr>
        <p:spPr>
          <a:xfrm>
            <a:off x="94437" y="87012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19DFA2-8570-0539-AD6F-74407438C593}"/>
              </a:ext>
            </a:extLst>
          </p:cNvPr>
          <p:cNvCxnSpPr>
            <a:cxnSpLocks/>
          </p:cNvCxnSpPr>
          <p:nvPr/>
        </p:nvCxnSpPr>
        <p:spPr>
          <a:xfrm>
            <a:off x="2564883" y="99927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D8DE164-B7E0-8528-514D-E25E8109EE49}"/>
              </a:ext>
            </a:extLst>
          </p:cNvPr>
          <p:cNvCxnSpPr>
            <a:cxnSpLocks/>
          </p:cNvCxnSpPr>
          <p:nvPr/>
        </p:nvCxnSpPr>
        <p:spPr>
          <a:xfrm>
            <a:off x="6103009" y="95278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645A711-2E6B-568A-021C-74FD6CFDCB48}"/>
              </a:ext>
            </a:extLst>
          </p:cNvPr>
          <p:cNvCxnSpPr>
            <a:cxnSpLocks/>
          </p:cNvCxnSpPr>
          <p:nvPr/>
        </p:nvCxnSpPr>
        <p:spPr>
          <a:xfrm>
            <a:off x="94437" y="952780"/>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7BA91CDA-B166-D52C-B3E5-BBA9C10BE9DD}"/>
              </a:ext>
            </a:extLst>
          </p:cNvPr>
          <p:cNvCxnSpPr>
            <a:cxnSpLocks/>
          </p:cNvCxnSpPr>
          <p:nvPr/>
        </p:nvCxnSpPr>
        <p:spPr>
          <a:xfrm>
            <a:off x="2564883" y="108709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7DA2E9C-4AFB-D01E-5B65-6EBC1E5CD3CC}"/>
              </a:ext>
            </a:extLst>
          </p:cNvPr>
          <p:cNvCxnSpPr>
            <a:cxnSpLocks/>
          </p:cNvCxnSpPr>
          <p:nvPr/>
        </p:nvCxnSpPr>
        <p:spPr>
          <a:xfrm>
            <a:off x="6103009" y="103543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sp>
        <p:nvSpPr>
          <p:cNvPr id="21" name="Left Brace 20">
            <a:extLst>
              <a:ext uri="{FF2B5EF4-FFF2-40B4-BE49-F238E27FC236}">
                <a16:creationId xmlns:a16="http://schemas.microsoft.com/office/drawing/2014/main" id="{0E03374F-3F4E-E5AA-C6B0-76EA96A24F34}"/>
              </a:ext>
            </a:extLst>
          </p:cNvPr>
          <p:cNvSpPr/>
          <p:nvPr/>
        </p:nvSpPr>
        <p:spPr>
          <a:xfrm>
            <a:off x="47489" y="10870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604D2122-9B44-B563-ABB5-2B5F6E3C6E29}"/>
              </a:ext>
            </a:extLst>
          </p:cNvPr>
          <p:cNvSpPr/>
          <p:nvPr/>
        </p:nvSpPr>
        <p:spPr>
          <a:xfrm>
            <a:off x="47490" y="1859025"/>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02E5D4E-8ED8-9511-BDA8-17A256D7A4C0}"/>
              </a:ext>
            </a:extLst>
          </p:cNvPr>
          <p:cNvSpPr/>
          <p:nvPr/>
        </p:nvSpPr>
        <p:spPr>
          <a:xfrm>
            <a:off x="2517934" y="13217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1FD0F09F-2605-D360-23B8-17A0C4A90B60}"/>
              </a:ext>
            </a:extLst>
          </p:cNvPr>
          <p:cNvSpPr/>
          <p:nvPr/>
        </p:nvSpPr>
        <p:spPr>
          <a:xfrm>
            <a:off x="2558705" y="2118740"/>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35C0D979-DBBC-A78D-F897-DA9790E447BE}"/>
              </a:ext>
            </a:extLst>
          </p:cNvPr>
          <p:cNvSpPr/>
          <p:nvPr/>
        </p:nvSpPr>
        <p:spPr>
          <a:xfrm>
            <a:off x="6088967" y="103543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A92F7E07-C21C-89CC-9B0B-2CD2A9A59E7B}"/>
              </a:ext>
            </a:extLst>
          </p:cNvPr>
          <p:cNvSpPr/>
          <p:nvPr/>
        </p:nvSpPr>
        <p:spPr>
          <a:xfrm>
            <a:off x="6118097" y="1710697"/>
            <a:ext cx="45719" cy="6208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AE16818F-C014-94D0-B177-B891982D68BE}"/>
              </a:ext>
            </a:extLst>
          </p:cNvPr>
          <p:cNvSpPr/>
          <p:nvPr/>
        </p:nvSpPr>
        <p:spPr>
          <a:xfrm>
            <a:off x="58405" y="2708744"/>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E5D6B9F7-DA80-5DFD-AA05-A86E6B99B553}"/>
              </a:ext>
            </a:extLst>
          </p:cNvPr>
          <p:cNvSpPr/>
          <p:nvPr/>
        </p:nvSpPr>
        <p:spPr>
          <a:xfrm>
            <a:off x="2529294" y="3025923"/>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EB2D4292-7E7F-1172-C2A5-C8921F9223C3}"/>
              </a:ext>
            </a:extLst>
          </p:cNvPr>
          <p:cNvSpPr/>
          <p:nvPr/>
        </p:nvSpPr>
        <p:spPr>
          <a:xfrm>
            <a:off x="6118546" y="2426316"/>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D7543826-EC05-3E3A-1F58-B5D76C53C2D7}"/>
              </a:ext>
            </a:extLst>
          </p:cNvPr>
          <p:cNvSpPr/>
          <p:nvPr/>
        </p:nvSpPr>
        <p:spPr>
          <a:xfrm>
            <a:off x="58405" y="3364838"/>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5AA49398-0FC9-C312-7445-6EFD057CCB6D}"/>
              </a:ext>
            </a:extLst>
          </p:cNvPr>
          <p:cNvSpPr/>
          <p:nvPr/>
        </p:nvSpPr>
        <p:spPr>
          <a:xfrm>
            <a:off x="6140956" y="2811969"/>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04D2373B-5211-D03D-B465-9D3C5E499CE4}"/>
              </a:ext>
            </a:extLst>
          </p:cNvPr>
          <p:cNvSpPr/>
          <p:nvPr/>
        </p:nvSpPr>
        <p:spPr>
          <a:xfrm>
            <a:off x="2529294" y="3368830"/>
            <a:ext cx="49206" cy="572906"/>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1AF6E94D-6658-A7E0-F44A-4F9E7FAE87D1}"/>
              </a:ext>
            </a:extLst>
          </p:cNvPr>
          <p:cNvSpPr/>
          <p:nvPr/>
        </p:nvSpPr>
        <p:spPr>
          <a:xfrm>
            <a:off x="6111995" y="3699315"/>
            <a:ext cx="45719" cy="491405"/>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85F5E42-0B7D-3F81-1BF7-F89351418E53}"/>
              </a:ext>
            </a:extLst>
          </p:cNvPr>
          <p:cNvSpPr/>
          <p:nvPr/>
        </p:nvSpPr>
        <p:spPr>
          <a:xfrm>
            <a:off x="58405" y="3025923"/>
            <a:ext cx="45719" cy="269408"/>
          </a:xfrm>
          <a:prstGeom prst="leftBrac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2380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4F5C4-1A95-75AA-178D-E522C63D6FB1}"/>
              </a:ext>
            </a:extLst>
          </p:cNvPr>
          <p:cNvSpPr>
            <a:spLocks noGrp="1"/>
          </p:cNvSpPr>
          <p:nvPr>
            <p:ph type="body" sz="quarter" idx="31"/>
          </p:nvPr>
        </p:nvSpPr>
        <p:spPr/>
        <p:txBody>
          <a:bodyPr/>
          <a:lstStyle/>
          <a:p>
            <a:r>
              <a:rPr lang="en-US"/>
              <a:t>Outstanding Questions as of 12/21/2022</a:t>
            </a:r>
          </a:p>
        </p:txBody>
      </p:sp>
      <p:sp>
        <p:nvSpPr>
          <p:cNvPr id="3" name="Text Placeholder 2">
            <a:extLst>
              <a:ext uri="{FF2B5EF4-FFF2-40B4-BE49-F238E27FC236}">
                <a16:creationId xmlns:a16="http://schemas.microsoft.com/office/drawing/2014/main" id="{33665F64-A4DE-66C1-697F-55E4504A1232}"/>
              </a:ext>
            </a:extLst>
          </p:cNvPr>
          <p:cNvSpPr>
            <a:spLocks noGrp="1"/>
          </p:cNvSpPr>
          <p:nvPr>
            <p:ph type="body" sz="quarter" idx="34"/>
          </p:nvPr>
        </p:nvSpPr>
        <p:spPr>
          <a:xfrm>
            <a:off x="304800" y="735217"/>
            <a:ext cx="8566150" cy="4323011"/>
          </a:xfrm>
        </p:spPr>
        <p:txBody>
          <a:bodyPr/>
          <a:lstStyle/>
          <a:p>
            <a:r>
              <a:rPr lang="en-US">
                <a:hlinkClick r:id="rId3"/>
              </a:rPr>
              <a:t>Medication mapping by </a:t>
            </a:r>
            <a:r>
              <a:rPr lang="en-US" err="1">
                <a:hlinkClick r:id="rId3"/>
              </a:rPr>
              <a:t>moodCode</a:t>
            </a:r>
            <a:endParaRPr lang="en-US"/>
          </a:p>
          <a:p>
            <a:pPr marL="171450" indent="-171450"/>
            <a:r>
              <a:rPr lang="en-US"/>
              <a:t>Practitioner or </a:t>
            </a:r>
            <a:r>
              <a:rPr lang="en-US" err="1"/>
              <a:t>practionerRole</a:t>
            </a:r>
            <a:r>
              <a:rPr lang="en-US"/>
              <a:t> as the direct reference</a:t>
            </a:r>
          </a:p>
          <a:p>
            <a:pPr marL="571500" lvl="1" indent="-171450"/>
            <a:r>
              <a:rPr lang="en-US" err="1"/>
              <a:t>practionerRole</a:t>
            </a:r>
            <a:r>
              <a:rPr lang="en-US"/>
              <a:t> should be the direct reference</a:t>
            </a:r>
          </a:p>
          <a:p>
            <a:pPr marL="571500" lvl="1" indent="-171450"/>
            <a:r>
              <a:rPr lang="en-US"/>
              <a:t>When not available, use the practitioner</a:t>
            </a:r>
          </a:p>
          <a:p>
            <a:pPr marL="171450" indent="-171450"/>
            <a:r>
              <a:rPr lang="en-US"/>
              <a:t>Creating </a:t>
            </a:r>
            <a:r>
              <a:rPr lang="en-US" err="1"/>
              <a:t>practitionerRole</a:t>
            </a:r>
            <a:r>
              <a:rPr lang="en-US"/>
              <a:t> only when the practitioner has a code, or the data has an organization and a person</a:t>
            </a:r>
          </a:p>
          <a:p>
            <a:pPr marL="171450" indent="-171450"/>
            <a:r>
              <a:rPr lang="en-US"/>
              <a:t>Organization: telecom format</a:t>
            </a:r>
          </a:p>
          <a:p>
            <a:pPr marL="571500" lvl="1" indent="-171450"/>
            <a:r>
              <a:rPr lang="en-US"/>
              <a:t>FHIR examples have all different formats, all numbers, with parathesis, beginning plus signs, etc. may want to go with minimal manipulation? Detect the type and use that to direct where to go for FHIR data attributes and map the rest of the strings. </a:t>
            </a:r>
          </a:p>
          <a:p>
            <a:pPr marL="571500" lvl="1" indent="-171450"/>
            <a:r>
              <a:rPr lang="en-US"/>
              <a:t>“</a:t>
            </a:r>
            <a:r>
              <a:rPr lang="en-US" err="1"/>
              <a:t>mailto</a:t>
            </a:r>
            <a:r>
              <a:rPr lang="en-US"/>
              <a:t>”: email, fax: - fax, </a:t>
            </a:r>
            <a:r>
              <a:rPr lang="en-US" err="1"/>
              <a:t>sms</a:t>
            </a:r>
            <a:r>
              <a:rPr lang="en-US"/>
              <a:t>: - </a:t>
            </a:r>
            <a:r>
              <a:rPr lang="en-US" err="1"/>
              <a:t>sms</a:t>
            </a:r>
            <a:r>
              <a:rPr lang="en-US"/>
              <a:t>, </a:t>
            </a:r>
            <a:r>
              <a:rPr lang="en-US" err="1"/>
              <a:t>tel</a:t>
            </a:r>
            <a:r>
              <a:rPr lang="en-US"/>
              <a:t>: - phone (or if use="PG", then "pager")</a:t>
            </a:r>
          </a:p>
          <a:p>
            <a:pPr marL="571500" lvl="1" indent="-171450"/>
            <a:r>
              <a:rPr lang="en-US"/>
              <a:t>If none of the above and it contains a “@”, map to “email”</a:t>
            </a:r>
          </a:p>
          <a:p>
            <a:pPr marL="571500" lvl="1" indent="-171450"/>
            <a:r>
              <a:rPr lang="en-US"/>
              <a:t>Otherwise, map to “phone” with the string as is</a:t>
            </a:r>
          </a:p>
          <a:p>
            <a:pPr marL="171450" indent="-171450"/>
            <a:r>
              <a:rPr lang="en-US" err="1"/>
              <a:t>Nullflavors</a:t>
            </a:r>
            <a:r>
              <a:rPr lang="en-US"/>
              <a:t> mapping</a:t>
            </a:r>
          </a:p>
          <a:p>
            <a:pPr marL="171450" indent="-171450">
              <a:buFont typeface="Arial" panose="020B0604020202020204" pitchFamily="34" charset="0"/>
              <a:buChar char="•"/>
            </a:pPr>
            <a:r>
              <a:rPr lang="en-US" sz="1600"/>
              <a:t>standalone vs embedded – recommending standalone</a:t>
            </a:r>
          </a:p>
          <a:p>
            <a:pPr marL="171450" indent="-171450">
              <a:buFont typeface="Arial" panose="020B0604020202020204" pitchFamily="34" charset="0"/>
              <a:buChar char="•"/>
            </a:pPr>
            <a:r>
              <a:rPr lang="en-US"/>
              <a:t>Best practice is to include </a:t>
            </a:r>
            <a:r>
              <a:rPr lang="en-US" err="1"/>
              <a:t>resultable</a:t>
            </a:r>
            <a:r>
              <a:rPr lang="en-US"/>
              <a:t> reference in the composition – where would this go?</a:t>
            </a:r>
          </a:p>
          <a:p>
            <a:pPr marL="171450" indent="-171450">
              <a:buFont typeface="Arial" panose="020B0604020202020204" pitchFamily="34" charset="0"/>
              <a:buChar char="•"/>
            </a:pPr>
            <a:endParaRPr lang="en-US" sz="1600"/>
          </a:p>
          <a:p>
            <a:endParaRPr lang="en-US"/>
          </a:p>
          <a:p>
            <a:endParaRPr lang="en-US"/>
          </a:p>
        </p:txBody>
      </p:sp>
    </p:spTree>
    <p:extLst>
      <p:ext uri="{BB962C8B-B14F-4D97-AF65-F5344CB8AC3E}">
        <p14:creationId xmlns:p14="http://schemas.microsoft.com/office/powerpoint/2010/main" val="2715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21174-B551-3C42-0180-9559A214654C}"/>
              </a:ext>
            </a:extLst>
          </p:cNvPr>
          <p:cNvSpPr>
            <a:spLocks noGrp="1"/>
          </p:cNvSpPr>
          <p:nvPr>
            <p:ph type="body" sz="quarter" idx="31"/>
          </p:nvPr>
        </p:nvSpPr>
        <p:spPr/>
        <p:txBody>
          <a:bodyPr/>
          <a:lstStyle/>
          <a:p>
            <a:r>
              <a:rPr lang="en-US" err="1"/>
              <a:t>nullFlavor</a:t>
            </a:r>
            <a:r>
              <a:rPr lang="en-US"/>
              <a:t> mapping </a:t>
            </a:r>
          </a:p>
          <a:p>
            <a:endParaRPr lang="en-US"/>
          </a:p>
        </p:txBody>
      </p:sp>
      <p:sp>
        <p:nvSpPr>
          <p:cNvPr id="3" name="Text Placeholder 2">
            <a:extLst>
              <a:ext uri="{FF2B5EF4-FFF2-40B4-BE49-F238E27FC236}">
                <a16:creationId xmlns:a16="http://schemas.microsoft.com/office/drawing/2014/main" id="{D843AFA4-43F4-DB04-5EC6-17738E02D1F9}"/>
              </a:ext>
            </a:extLst>
          </p:cNvPr>
          <p:cNvSpPr>
            <a:spLocks noGrp="1"/>
          </p:cNvSpPr>
          <p:nvPr>
            <p:ph type="body" sz="quarter" idx="34"/>
          </p:nvPr>
        </p:nvSpPr>
        <p:spPr/>
        <p:txBody>
          <a:bodyPr/>
          <a:lstStyle/>
          <a:p>
            <a:pPr marL="171450" indent="-171450">
              <a:buFont typeface="Arial" panose="020B0604020202020204" pitchFamily="34" charset="0"/>
              <a:buChar char="•"/>
            </a:pPr>
            <a:r>
              <a:rPr lang="en-US" err="1"/>
              <a:t>nullFlavor</a:t>
            </a:r>
            <a:r>
              <a:rPr lang="en-US"/>
              <a:t> from C-CDA to </a:t>
            </a:r>
            <a:r>
              <a:rPr lang="en-US" err="1"/>
              <a:t>nullFlavor</a:t>
            </a:r>
            <a:endParaRPr lang="en-US"/>
          </a:p>
          <a:p>
            <a:pPr marL="571500" lvl="1" indent="-171450">
              <a:buFont typeface="Arial" panose="020B0604020202020204" pitchFamily="34" charset="0"/>
              <a:buChar char="•"/>
            </a:pPr>
            <a:r>
              <a:rPr lang="en-US"/>
              <a:t>If it’s required, map to the DAR using Jay’s map</a:t>
            </a:r>
          </a:p>
          <a:p>
            <a:pPr marL="571500" lvl="1" indent="-171450">
              <a:buFont typeface="Arial" panose="020B0604020202020204" pitchFamily="34" charset="0"/>
              <a:buChar char="•"/>
            </a:pPr>
            <a:r>
              <a:rPr lang="en-US" strike="sngStrike"/>
              <a:t>If it’s not required and the flavor is one of UNK, NI, NA, drop it</a:t>
            </a:r>
          </a:p>
          <a:p>
            <a:pPr marL="571500" lvl="1" indent="-171450">
              <a:buFont typeface="Arial" panose="020B0604020202020204" pitchFamily="34" charset="0"/>
              <a:buChar char="•"/>
            </a:pPr>
            <a:r>
              <a:rPr lang="en-US"/>
              <a:t>If it’s not required, there are options. A lot of misuse of </a:t>
            </a:r>
            <a:r>
              <a:rPr lang="en-US" err="1"/>
              <a:t>nullFlavors</a:t>
            </a:r>
            <a:r>
              <a:rPr lang="en-US"/>
              <a:t> in the C-CDA (cite the paper?), choice can be made based on your implementation, trust of the source data quality, etc. </a:t>
            </a:r>
          </a:p>
          <a:p>
            <a:pPr marL="571500" lvl="1" indent="-171450">
              <a:buFont typeface="Arial" panose="020B0604020202020204" pitchFamily="34" charset="0"/>
              <a:buChar char="•"/>
            </a:pPr>
            <a:r>
              <a:rPr lang="en-US"/>
              <a:t>Choices are: drop all; drop when they are one of UNK, NI, NA, and map others using Jay’s map; map all using Jay’s map</a:t>
            </a:r>
          </a:p>
          <a:p>
            <a:pPr marL="171450" indent="-171450"/>
            <a:r>
              <a:rPr lang="en-US"/>
              <a:t>Jay’s maps:</a:t>
            </a:r>
          </a:p>
          <a:p>
            <a:pPr marL="171450" indent="-171450">
              <a:buFont typeface="Arial" panose="020B0604020202020204" pitchFamily="34" charset="0"/>
              <a:buChar char="•"/>
            </a:pPr>
            <a:r>
              <a:rPr lang="en-US" sz="1600">
                <a:hlinkClick r:id="rId2"/>
              </a:rPr>
              <a:t>https://docs.google.com/spreadsheets/d/1InSFh9f8WILzz4J3IB_QaXQUGNYSiAtOjEtwK3FkswI/edit#gid=827428488</a:t>
            </a:r>
            <a:endParaRPr lang="en-US" sz="1600"/>
          </a:p>
          <a:p>
            <a:pPr marL="171450" indent="-171450">
              <a:buFont typeface="Arial" panose="020B0604020202020204" pitchFamily="34" charset="0"/>
              <a:buChar char="•"/>
            </a:pPr>
            <a:r>
              <a:rPr lang="en-US" sz="1600">
                <a:hlinkClick r:id="rId3"/>
              </a:rPr>
              <a:t>https://docs.google.com/spreadsheets/d/1VWVtLyuQdZq-EZ020nndAIhfAIVjVqAUG-rUhh9ZX2s/edit#gid=0</a:t>
            </a:r>
            <a:endParaRPr lang="en-US" sz="1600"/>
          </a:p>
          <a:p>
            <a:endParaRPr lang="en-US"/>
          </a:p>
        </p:txBody>
      </p:sp>
      <p:sp>
        <p:nvSpPr>
          <p:cNvPr id="5" name="Rectangle 4">
            <a:extLst>
              <a:ext uri="{FF2B5EF4-FFF2-40B4-BE49-F238E27FC236}">
                <a16:creationId xmlns:a16="http://schemas.microsoft.com/office/drawing/2014/main" id="{A8E67A7E-3931-A289-8FE7-D03DF6D343FB}"/>
              </a:ext>
            </a:extLst>
          </p:cNvPr>
          <p:cNvSpPr/>
          <p:nvPr/>
        </p:nvSpPr>
        <p:spPr>
          <a:xfrm>
            <a:off x="2737589" y="1699773"/>
            <a:ext cx="3786627" cy="1452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updated guidance in the next two slides </a:t>
            </a:r>
          </a:p>
        </p:txBody>
      </p:sp>
    </p:spTree>
    <p:extLst>
      <p:ext uri="{BB962C8B-B14F-4D97-AF65-F5344CB8AC3E}">
        <p14:creationId xmlns:p14="http://schemas.microsoft.com/office/powerpoint/2010/main" val="3123097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A750-2B6F-782A-96A5-A3AC350DD9A2}"/>
              </a:ext>
            </a:extLst>
          </p:cNvPr>
          <p:cNvSpPr>
            <a:spLocks noGrp="1"/>
          </p:cNvSpPr>
          <p:nvPr>
            <p:ph type="body" sz="quarter" idx="31"/>
          </p:nvPr>
        </p:nvSpPr>
        <p:spPr/>
        <p:txBody>
          <a:bodyPr/>
          <a:lstStyle/>
          <a:p>
            <a:r>
              <a:rPr lang="en-US" err="1"/>
              <a:t>nullFlavor</a:t>
            </a:r>
            <a:r>
              <a:rPr lang="en-US"/>
              <a:t> mapping - </a:t>
            </a:r>
            <a:r>
              <a:rPr lang="en-US" sz="2400"/>
              <a:t>Non-coded data elements</a:t>
            </a:r>
          </a:p>
          <a:p>
            <a:endParaRPr lang="en-US"/>
          </a:p>
          <a:p>
            <a:endParaRPr lang="en-US"/>
          </a:p>
        </p:txBody>
      </p:sp>
      <p:sp>
        <p:nvSpPr>
          <p:cNvPr id="3" name="Text Placeholder 2">
            <a:extLst>
              <a:ext uri="{FF2B5EF4-FFF2-40B4-BE49-F238E27FC236}">
                <a16:creationId xmlns:a16="http://schemas.microsoft.com/office/drawing/2014/main" id="{9E76575B-4E19-6F3A-7701-1014ABA4926B}"/>
              </a:ext>
            </a:extLst>
          </p:cNvPr>
          <p:cNvSpPr>
            <a:spLocks noGrp="1"/>
          </p:cNvSpPr>
          <p:nvPr>
            <p:ph type="body" sz="quarter" idx="34"/>
          </p:nvPr>
        </p:nvSpPr>
        <p:spPr>
          <a:xfrm>
            <a:off x="304800" y="910866"/>
            <a:ext cx="8566150" cy="3448050"/>
          </a:xfrm>
        </p:spPr>
        <p:txBody>
          <a:bodyPr/>
          <a:lstStyle/>
          <a:p>
            <a:r>
              <a:rPr lang="en-US" sz="1400"/>
              <a:t>Non-coded data elements map to DAR extensions</a:t>
            </a:r>
          </a:p>
          <a:p>
            <a:r>
              <a:rPr lang="en-US" sz="1400"/>
              <a:t>Required data elements</a:t>
            </a:r>
          </a:p>
          <a:p>
            <a:pPr lvl="1"/>
            <a:r>
              <a:rPr lang="en-US" sz="1400"/>
              <a:t>Map to the relevant-flavor DAR </a:t>
            </a:r>
            <a:r>
              <a:rPr lang="en-US" sz="1400" i="1"/>
              <a:t>(using the map)</a:t>
            </a:r>
          </a:p>
          <a:p>
            <a:pPr lvl="1"/>
            <a:r>
              <a:rPr lang="en-US" sz="1400"/>
              <a:t>Use “unknown” DAR if there are no applicable mappings</a:t>
            </a:r>
          </a:p>
          <a:p>
            <a:r>
              <a:rPr lang="en-US" sz="1400"/>
              <a:t>Optional data elements – options below	</a:t>
            </a:r>
          </a:p>
          <a:p>
            <a:pPr lvl="1"/>
            <a:r>
              <a:rPr lang="en-US" sz="1400" i="1"/>
              <a:t>Map to relevant DAR; Use “unknown” DAR if mapping is not available</a:t>
            </a:r>
          </a:p>
          <a:p>
            <a:pPr lvl="1"/>
            <a:r>
              <a:rPr lang="en-US" sz="1400" i="1"/>
              <a:t>Map to relevant DAR for flavors other than “NI”, “UNK” and “NA”; drop if it’s one of these three</a:t>
            </a:r>
          </a:p>
          <a:p>
            <a:pPr lvl="1"/>
            <a:r>
              <a:rPr lang="en-US" sz="1400" i="1"/>
              <a:t>Drop all</a:t>
            </a:r>
          </a:p>
          <a:p>
            <a:pPr lvl="2"/>
            <a:endParaRPr lang="en-US" sz="1400"/>
          </a:p>
          <a:p>
            <a:endParaRPr lang="en-US" sz="1400"/>
          </a:p>
          <a:p>
            <a:pPr lvl="1"/>
            <a:endParaRPr lang="en-US" sz="1400"/>
          </a:p>
        </p:txBody>
      </p:sp>
      <p:sp>
        <p:nvSpPr>
          <p:cNvPr id="4" name="TextBox 3">
            <a:extLst>
              <a:ext uri="{FF2B5EF4-FFF2-40B4-BE49-F238E27FC236}">
                <a16:creationId xmlns:a16="http://schemas.microsoft.com/office/drawing/2014/main" id="{B4882B72-7C01-D420-87BC-8B2C223A0D62}"/>
              </a:ext>
            </a:extLst>
          </p:cNvPr>
          <p:cNvSpPr txBox="1"/>
          <p:nvPr/>
        </p:nvSpPr>
        <p:spPr>
          <a:xfrm>
            <a:off x="1716197" y="4484744"/>
            <a:ext cx="6976590" cy="400110"/>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p:txBody>
      </p:sp>
    </p:spTree>
    <p:extLst>
      <p:ext uri="{BB962C8B-B14F-4D97-AF65-F5344CB8AC3E}">
        <p14:creationId xmlns:p14="http://schemas.microsoft.com/office/powerpoint/2010/main" val="48409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ED3576-EEEF-962B-B61D-4B94E5DF8B64}"/>
              </a:ext>
            </a:extLst>
          </p:cNvPr>
          <p:cNvSpPr>
            <a:spLocks noGrp="1"/>
          </p:cNvSpPr>
          <p:nvPr>
            <p:ph type="body" sz="quarter" idx="31"/>
          </p:nvPr>
        </p:nvSpPr>
        <p:spPr/>
        <p:txBody>
          <a:bodyPr/>
          <a:lstStyle/>
          <a:p>
            <a:r>
              <a:rPr lang="en-US" err="1"/>
              <a:t>nullFlavor</a:t>
            </a:r>
            <a:r>
              <a:rPr lang="en-US"/>
              <a:t> mapping - </a:t>
            </a:r>
            <a:r>
              <a:rPr lang="en-US" sz="2400"/>
              <a:t>Coded data elements</a:t>
            </a:r>
          </a:p>
          <a:p>
            <a:endParaRPr lang="en-US"/>
          </a:p>
        </p:txBody>
      </p:sp>
      <p:sp>
        <p:nvSpPr>
          <p:cNvPr id="3" name="Text Placeholder 2">
            <a:extLst>
              <a:ext uri="{FF2B5EF4-FFF2-40B4-BE49-F238E27FC236}">
                <a16:creationId xmlns:a16="http://schemas.microsoft.com/office/drawing/2014/main" id="{664180FC-ED83-43B9-26A6-8749E5A9C52D}"/>
              </a:ext>
            </a:extLst>
          </p:cNvPr>
          <p:cNvSpPr>
            <a:spLocks noGrp="1"/>
          </p:cNvSpPr>
          <p:nvPr>
            <p:ph type="body" sz="quarter" idx="34"/>
          </p:nvPr>
        </p:nvSpPr>
        <p:spPr>
          <a:xfrm>
            <a:off x="304800" y="885956"/>
            <a:ext cx="8566150" cy="3448050"/>
          </a:xfrm>
        </p:spPr>
        <p:txBody>
          <a:bodyPr/>
          <a:lstStyle/>
          <a:p>
            <a:r>
              <a:rPr lang="en-US" sz="1400"/>
              <a:t>Non-coded data elements generally map to DAR code with the DAR URI as </a:t>
            </a:r>
            <a:r>
              <a:rPr lang="en-US" sz="1400" err="1"/>
              <a:t>codeSystem</a:t>
            </a:r>
            <a:endParaRPr lang="en-US" sz="1400"/>
          </a:p>
          <a:p>
            <a:r>
              <a:rPr lang="en-US" sz="1400"/>
              <a:t>Required data elements</a:t>
            </a:r>
          </a:p>
          <a:p>
            <a:pPr lvl="1"/>
            <a:r>
              <a:rPr lang="en-US" sz="1400"/>
              <a:t>Required binding:</a:t>
            </a:r>
          </a:p>
          <a:p>
            <a:pPr lvl="2"/>
            <a:r>
              <a:rPr lang="en-US" sz="1400"/>
              <a:t>Use the appropriate “unknown” concepts in the value set if available</a:t>
            </a:r>
          </a:p>
          <a:p>
            <a:pPr lvl="2"/>
            <a:r>
              <a:rPr lang="en-US" sz="1400"/>
              <a:t>If not available, create a 404 http error if it’s one of the five elements defined by the </a:t>
            </a:r>
            <a:r>
              <a:rPr lang="en-US" sz="1400">
                <a:hlinkClick r:id="rId3"/>
              </a:rPr>
              <a:t>USCore</a:t>
            </a:r>
            <a:r>
              <a:rPr lang="en-US" sz="1400"/>
              <a:t>*</a:t>
            </a:r>
          </a:p>
          <a:p>
            <a:pPr lvl="2"/>
            <a:r>
              <a:rPr lang="en-US" sz="1400" i="1"/>
              <a:t>If not available and not one of the given elements above, map to a DAR extension, using Jay’s map</a:t>
            </a:r>
          </a:p>
          <a:p>
            <a:pPr lvl="1"/>
            <a:r>
              <a:rPr lang="en-US" sz="1400"/>
              <a:t>Other binding:</a:t>
            </a:r>
          </a:p>
          <a:p>
            <a:pPr lvl="2"/>
            <a:r>
              <a:rPr lang="en-US" sz="1400"/>
              <a:t>Use code or text if available</a:t>
            </a:r>
          </a:p>
          <a:p>
            <a:pPr lvl="2"/>
            <a:r>
              <a:rPr lang="en-US" sz="1400"/>
              <a:t>If not, map to the DAR code </a:t>
            </a:r>
            <a:r>
              <a:rPr lang="en-US" sz="1400" i="1"/>
              <a:t>(using the map)</a:t>
            </a:r>
            <a:r>
              <a:rPr lang="en-US" sz="1400"/>
              <a:t>, and use “unknown” if mapping is not available</a:t>
            </a:r>
          </a:p>
          <a:p>
            <a:r>
              <a:rPr lang="en-US" sz="1400"/>
              <a:t>Optional data elements – options below	</a:t>
            </a:r>
          </a:p>
          <a:p>
            <a:pPr lvl="1"/>
            <a:r>
              <a:rPr lang="en-US" sz="1400" i="1"/>
              <a:t>Map to relevant DAR code; Use “unknown” DAR if mapping is not available</a:t>
            </a:r>
          </a:p>
          <a:p>
            <a:pPr lvl="1"/>
            <a:r>
              <a:rPr lang="en-US" sz="1400" i="1"/>
              <a:t>Map to relevant DAR code for flavors other than “NI”, “UNK” and “NA”; drop if it’s one of those</a:t>
            </a:r>
          </a:p>
          <a:p>
            <a:pPr lvl="1"/>
            <a:r>
              <a:rPr lang="en-US" sz="1400" i="1"/>
              <a:t>Drop all</a:t>
            </a:r>
          </a:p>
          <a:p>
            <a:endParaRPr lang="en-US" sz="1400"/>
          </a:p>
          <a:p>
            <a:endParaRPr lang="en-US"/>
          </a:p>
        </p:txBody>
      </p:sp>
      <p:sp>
        <p:nvSpPr>
          <p:cNvPr id="5" name="TextBox 4">
            <a:extLst>
              <a:ext uri="{FF2B5EF4-FFF2-40B4-BE49-F238E27FC236}">
                <a16:creationId xmlns:a16="http://schemas.microsoft.com/office/drawing/2014/main" id="{1E63371F-CD13-4CFE-833B-EF01033311FE}"/>
              </a:ext>
            </a:extLst>
          </p:cNvPr>
          <p:cNvSpPr txBox="1"/>
          <p:nvPr/>
        </p:nvSpPr>
        <p:spPr>
          <a:xfrm>
            <a:off x="1278630" y="4456694"/>
            <a:ext cx="7665881" cy="553998"/>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a:p>
            <a:r>
              <a:rPr lang="en-US" sz="1000" i="1"/>
              <a:t>* All the 5 elements are statuses, which may be able to be derived from related data elements such as </a:t>
            </a:r>
            <a:r>
              <a:rPr lang="en-US" sz="1000" i="1" err="1"/>
              <a:t>effectiveTime</a:t>
            </a:r>
            <a:r>
              <a:rPr lang="en-US" sz="1000" i="1"/>
              <a:t>, </a:t>
            </a:r>
            <a:r>
              <a:rPr lang="en-US" sz="1000" i="1" err="1"/>
              <a:t>moodCode</a:t>
            </a:r>
            <a:r>
              <a:rPr lang="en-US" sz="1000" i="1"/>
              <a:t>, etc.</a:t>
            </a:r>
          </a:p>
        </p:txBody>
      </p:sp>
    </p:spTree>
    <p:extLst>
      <p:ext uri="{BB962C8B-B14F-4D97-AF65-F5344CB8AC3E}">
        <p14:creationId xmlns:p14="http://schemas.microsoft.com/office/powerpoint/2010/main" val="4237302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8472E-B402-2C6E-79AD-50ECE4894324}"/>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06FD9016-8D5A-9F2A-3531-593CE901868F}"/>
              </a:ext>
            </a:extLst>
          </p:cNvPr>
          <p:cNvSpPr>
            <a:spLocks noGrp="1"/>
          </p:cNvSpPr>
          <p:nvPr>
            <p:ph type="body" sz="quarter" idx="34"/>
          </p:nvPr>
        </p:nvSpPr>
        <p:spPr/>
        <p:txBody>
          <a:bodyPr/>
          <a:lstStyle/>
          <a:p>
            <a:r>
              <a:rPr lang="en-US"/>
              <a:t>Handle mapping the </a:t>
            </a:r>
            <a:r>
              <a:rPr lang="en-US" err="1"/>
              <a:t>nullFlavor</a:t>
            </a:r>
            <a:r>
              <a:rPr lang="en-US"/>
              <a:t> section??</a:t>
            </a:r>
          </a:p>
          <a:p>
            <a:pPr lvl="1"/>
            <a:r>
              <a:rPr lang="en-US"/>
              <a:t>Only required for the required clinical sections</a:t>
            </a:r>
          </a:p>
          <a:p>
            <a:pPr lvl="1"/>
            <a:r>
              <a:rPr lang="en-US"/>
              <a:t>If the section has NI as the </a:t>
            </a:r>
            <a:r>
              <a:rPr lang="en-US" err="1"/>
              <a:t>nullFlavor</a:t>
            </a:r>
            <a:r>
              <a:rPr lang="en-US"/>
              <a:t>, do not map to FHIR resource</a:t>
            </a:r>
          </a:p>
          <a:p>
            <a:r>
              <a:rPr lang="en-US"/>
              <a:t>No known allergy</a:t>
            </a:r>
          </a:p>
          <a:p>
            <a:pPr lvl="1"/>
            <a:r>
              <a:rPr lang="en-US">
                <a:hlinkClick r:id="rId2"/>
              </a:rPr>
              <a:t>https://build.fhir.org/ig/HL7/US-Core/StructureDefinition-us-core-allergyintolerance.html</a:t>
            </a:r>
            <a:endParaRPr lang="en-US"/>
          </a:p>
          <a:p>
            <a:pPr lvl="1"/>
            <a:r>
              <a:rPr lang="en-US"/>
              <a:t>Available for higher level concepts (class level) – use a concept map if there are no specific allergen code but has an allergy type in the C-CDA</a:t>
            </a:r>
          </a:p>
          <a:p>
            <a:pPr lvl="1"/>
            <a:r>
              <a:rPr lang="en-US"/>
              <a:t>For negation for a specific allergen, no standard way to do on the FHIR side – could ask on </a:t>
            </a:r>
            <a:r>
              <a:rPr lang="en-US" err="1"/>
              <a:t>Zulip</a:t>
            </a:r>
            <a:endParaRPr lang="en-US"/>
          </a:p>
          <a:p>
            <a:pPr lvl="1"/>
            <a:r>
              <a:rPr lang="en-US" i="1"/>
              <a:t>DH was mapping that to the LOINC code (48767-8) of “annotation” and specific allergen code to the annotation. Comment</a:t>
            </a:r>
          </a:p>
          <a:p>
            <a:pPr lvl="1"/>
            <a:endParaRPr lang="en-US"/>
          </a:p>
          <a:p>
            <a:pPr lvl="1"/>
            <a:endParaRPr lang="en-US"/>
          </a:p>
        </p:txBody>
      </p:sp>
    </p:spTree>
    <p:extLst>
      <p:ext uri="{BB962C8B-B14F-4D97-AF65-F5344CB8AC3E}">
        <p14:creationId xmlns:p14="http://schemas.microsoft.com/office/powerpoint/2010/main" val="332173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726A4-A792-0229-BBC5-B12FC640CE84}"/>
              </a:ext>
            </a:extLst>
          </p:cNvPr>
          <p:cNvSpPr>
            <a:spLocks noGrp="1"/>
          </p:cNvSpPr>
          <p:nvPr>
            <p:ph type="body" sz="quarter" idx="31"/>
          </p:nvPr>
        </p:nvSpPr>
        <p:spPr/>
        <p:txBody>
          <a:bodyPr/>
          <a:lstStyle/>
          <a:p>
            <a:endParaRPr lang="en-US"/>
          </a:p>
        </p:txBody>
      </p:sp>
      <p:sp>
        <p:nvSpPr>
          <p:cNvPr id="4" name="Rectangle 1">
            <a:extLst>
              <a:ext uri="{FF2B5EF4-FFF2-40B4-BE49-F238E27FC236}">
                <a16:creationId xmlns:a16="http://schemas.microsoft.com/office/drawing/2014/main" id="{C604A877-E0B9-A9B1-E9C0-EF743EEACA70}"/>
              </a:ext>
            </a:extLst>
          </p:cNvPr>
          <p:cNvSpPr>
            <a:spLocks noGrp="1" noChangeArrowheads="1"/>
          </p:cNvSpPr>
          <p:nvPr>
            <p:ph type="body" sz="quarter" idx="34"/>
          </p:nvPr>
        </p:nvSpPr>
        <p:spPr bwMode="auto">
          <a:xfrm>
            <a:off x="304800" y="941409"/>
            <a:ext cx="836623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Unicode MS"/>
              </a:rPr>
              <a:t>General Mapping Recommendations: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map the </a:t>
            </a:r>
            <a:r>
              <a:rPr kumimoji="0" lang="en-US" altLang="en-US" sz="1000" b="0" i="0" u="none" strike="noStrike" cap="none" normalizeH="0" baseline="0" err="1">
                <a:ln>
                  <a:noFill/>
                </a:ln>
                <a:solidFill>
                  <a:srgbClr val="000000"/>
                </a:solidFill>
                <a:effectLst/>
                <a:latin typeface="Arial Unicode MS"/>
              </a:rPr>
              <a:t>originalText</a:t>
            </a:r>
            <a:r>
              <a:rPr kumimoji="0" lang="en-US" altLang="en-US" sz="1000" b="0" i="0" u="none" strike="noStrike" cap="none" normalizeH="0" baseline="0">
                <a:ln>
                  <a:noFill/>
                </a:ln>
                <a:solidFill>
                  <a:srgbClr val="000000"/>
                </a:solidFill>
                <a:effectLst/>
                <a:latin typeface="Arial Unicode MS"/>
              </a:rPr>
              <a:t> from the C-CDA to the </a:t>
            </a:r>
            <a:r>
              <a:rPr kumimoji="0" lang="en-US" altLang="en-US" sz="1000" b="0" i="0" u="none" strike="noStrike" cap="none" normalizeH="0" baseline="0" err="1">
                <a:ln>
                  <a:noFill/>
                </a:ln>
                <a:solidFill>
                  <a:srgbClr val="000000"/>
                </a:solidFill>
                <a:effectLst/>
                <a:latin typeface="Arial Unicode MS"/>
              </a:rPr>
              <a:t>coding.text</a:t>
            </a:r>
            <a:r>
              <a:rPr kumimoji="0" lang="en-US" altLang="en-US" sz="1000" b="0" i="0" u="none" strike="noStrike" cap="none" normalizeH="0" baseline="0">
                <a:ln>
                  <a:noFill/>
                </a:ln>
                <a:solidFill>
                  <a:srgbClr val="000000"/>
                </a:solidFill>
                <a:effectLst/>
                <a:latin typeface="Arial Unicode MS"/>
              </a:rPr>
              <a:t> attribute (using the reference link as needed to obtain the actual text before mapping)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with translations, map the translations to </a:t>
            </a:r>
            <a:r>
              <a:rPr kumimoji="0" lang="en-US" altLang="en-US" sz="1000" b="0" i="0" u="none" strike="noStrike" cap="none" normalizeH="0" baseline="0" err="1">
                <a:ln>
                  <a:noFill/>
                </a:ln>
                <a:solidFill>
                  <a:srgbClr val="000000"/>
                </a:solidFill>
                <a:effectLst/>
                <a:latin typeface="Arial Unicode MS"/>
              </a:rPr>
              <a:t>coding.code</a:t>
            </a:r>
            <a:r>
              <a:rPr kumimoji="0" lang="en-US" altLang="en-US" sz="1000" b="0" i="0" u="none" strike="noStrike" cap="none" normalizeH="0" baseline="0">
                <a:ln>
                  <a:noFill/>
                </a:ln>
                <a:solidFill>
                  <a:srgbClr val="000000"/>
                </a:solidFill>
                <a:effectLst/>
                <a:latin typeface="Arial Unicode MS"/>
              </a:rPr>
              <a:t> array, following the main entry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identifier mapping, please refer to https://docs.google.com/spreadsheets/d/1EhRiTh3-wOd6t0eQa2iKD4RQ-A32aqNju1R0rG-afgE/edit#gid=2143847847 for the full mapping logic 4. </a:t>
            </a:r>
          </a:p>
          <a:p>
            <a:pPr marL="228600" indent="-228600" eaLnBrk="0" fontAlgn="base" hangingPunct="0">
              <a:spcBef>
                <a:spcPct val="0"/>
              </a:spcBef>
              <a:spcAft>
                <a:spcPct val="0"/>
              </a:spcAft>
              <a:buClrTx/>
              <a:buFontTx/>
              <a:buAutoNum type="arabicPeriod"/>
            </a:pPr>
            <a:r>
              <a:rPr lang="en-US" altLang="en-US" sz="1000">
                <a:solidFill>
                  <a:srgbClr val="000000"/>
                </a:solidFill>
                <a:latin typeface="Arial Unicode MS"/>
              </a:rPr>
              <a:t>Within a bundle, should always try to include </a:t>
            </a:r>
            <a:r>
              <a:rPr lang="en-US" altLang="en-US" sz="1000" err="1">
                <a:solidFill>
                  <a:srgbClr val="000000"/>
                </a:solidFill>
                <a:latin typeface="Arial Unicode MS"/>
              </a:rPr>
              <a:t>resultable</a:t>
            </a:r>
            <a:r>
              <a:rPr lang="en-US" altLang="en-US" sz="1000">
                <a:solidFill>
                  <a:srgbClr val="000000"/>
                </a:solidFill>
                <a:latin typeface="Arial Unicode MS"/>
              </a:rPr>
              <a:t> reference links</a:t>
            </a:r>
          </a:p>
        </p:txBody>
      </p:sp>
    </p:spTree>
    <p:extLst>
      <p:ext uri="{BB962C8B-B14F-4D97-AF65-F5344CB8AC3E}">
        <p14:creationId xmlns:p14="http://schemas.microsoft.com/office/powerpoint/2010/main" val="121901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08157" y="1318760"/>
            <a:ext cx="3649470" cy="719527"/>
          </a:xfrm>
        </p:spPr>
        <p:txBody>
          <a:bodyPr/>
          <a:lstStyle/>
          <a:p>
            <a:pPr marL="0" indent="0">
              <a:buNone/>
            </a:pPr>
            <a:r>
              <a:rPr lang="en-US" sz="2800" b="1">
                <a:solidFill>
                  <a:srgbClr val="0057B8"/>
                </a:solidFill>
              </a:rPr>
              <a:t>Other Reference Resources in P+PAMI</a:t>
            </a:r>
          </a:p>
        </p:txBody>
      </p:sp>
    </p:spTree>
    <p:extLst>
      <p:ext uri="{BB962C8B-B14F-4D97-AF65-F5344CB8AC3E}">
        <p14:creationId xmlns:p14="http://schemas.microsoft.com/office/powerpoint/2010/main" val="373387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Procedure</a:t>
            </a:r>
          </a:p>
        </p:txBody>
      </p:sp>
    </p:spTree>
    <p:extLst>
      <p:ext uri="{BB962C8B-B14F-4D97-AF65-F5344CB8AC3E}">
        <p14:creationId xmlns:p14="http://schemas.microsoft.com/office/powerpoint/2010/main" val="386396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367790" y="1852223"/>
            <a:ext cx="1928736" cy="719527"/>
          </a:xfrm>
        </p:spPr>
        <p:txBody>
          <a:bodyPr/>
          <a:lstStyle/>
          <a:p>
            <a:pPr marL="0" indent="0">
              <a:buNone/>
            </a:pPr>
            <a:r>
              <a:rPr lang="en-US" sz="2800" b="1">
                <a:solidFill>
                  <a:srgbClr val="0057B8"/>
                </a:solidFill>
              </a:rPr>
              <a:t>Allergy</a:t>
            </a:r>
          </a:p>
        </p:txBody>
      </p:sp>
    </p:spTree>
    <p:extLst>
      <p:ext uri="{BB962C8B-B14F-4D97-AF65-F5344CB8AC3E}">
        <p14:creationId xmlns:p14="http://schemas.microsoft.com/office/powerpoint/2010/main" val="262361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0798A9-AE53-5587-5660-2A03DFCB63D4}"/>
              </a:ext>
            </a:extLst>
          </p:cNvPr>
          <p:cNvPicPr>
            <a:picLocks noChangeAspect="1"/>
          </p:cNvPicPr>
          <p:nvPr/>
        </p:nvPicPr>
        <p:blipFill>
          <a:blip r:embed="rId3"/>
          <a:stretch>
            <a:fillRect/>
          </a:stretch>
        </p:blipFill>
        <p:spPr>
          <a:xfrm>
            <a:off x="36916" y="139484"/>
            <a:ext cx="3050031" cy="3242375"/>
          </a:xfrm>
          <a:prstGeom prst="rect">
            <a:avLst/>
          </a:prstGeom>
        </p:spPr>
      </p:pic>
      <p:pic>
        <p:nvPicPr>
          <p:cNvPr id="9" name="Picture 8">
            <a:extLst>
              <a:ext uri="{FF2B5EF4-FFF2-40B4-BE49-F238E27FC236}">
                <a16:creationId xmlns:a16="http://schemas.microsoft.com/office/drawing/2014/main" id="{9D1B54BD-9FCA-0130-85FD-DF810658AE23}"/>
              </a:ext>
            </a:extLst>
          </p:cNvPr>
          <p:cNvPicPr>
            <a:picLocks noChangeAspect="1"/>
          </p:cNvPicPr>
          <p:nvPr/>
        </p:nvPicPr>
        <p:blipFill>
          <a:blip r:embed="rId4"/>
          <a:stretch>
            <a:fillRect/>
          </a:stretch>
        </p:blipFill>
        <p:spPr>
          <a:xfrm>
            <a:off x="2407488" y="139484"/>
            <a:ext cx="2240333" cy="3833936"/>
          </a:xfrm>
          <a:prstGeom prst="rect">
            <a:avLst/>
          </a:prstGeom>
        </p:spPr>
      </p:pic>
      <p:pic>
        <p:nvPicPr>
          <p:cNvPr id="7" name="Picture 6">
            <a:extLst>
              <a:ext uri="{FF2B5EF4-FFF2-40B4-BE49-F238E27FC236}">
                <a16:creationId xmlns:a16="http://schemas.microsoft.com/office/drawing/2014/main" id="{D5BD85FD-34E9-CA1E-B608-EB0577B578B1}"/>
              </a:ext>
            </a:extLst>
          </p:cNvPr>
          <p:cNvPicPr>
            <a:picLocks noChangeAspect="1"/>
          </p:cNvPicPr>
          <p:nvPr/>
        </p:nvPicPr>
        <p:blipFill>
          <a:blip r:embed="rId5"/>
          <a:stretch>
            <a:fillRect/>
          </a:stretch>
        </p:blipFill>
        <p:spPr>
          <a:xfrm>
            <a:off x="1148298" y="3109432"/>
            <a:ext cx="2063545" cy="2073114"/>
          </a:xfrm>
          <a:prstGeom prst="rect">
            <a:avLst/>
          </a:prstGeom>
        </p:spPr>
      </p:pic>
      <p:pic>
        <p:nvPicPr>
          <p:cNvPr id="11" name="Picture 10">
            <a:extLst>
              <a:ext uri="{FF2B5EF4-FFF2-40B4-BE49-F238E27FC236}">
                <a16:creationId xmlns:a16="http://schemas.microsoft.com/office/drawing/2014/main" id="{CCD37217-D90B-3008-5BBB-AF97611A6584}"/>
              </a:ext>
            </a:extLst>
          </p:cNvPr>
          <p:cNvPicPr>
            <a:picLocks noChangeAspect="1"/>
          </p:cNvPicPr>
          <p:nvPr/>
        </p:nvPicPr>
        <p:blipFill>
          <a:blip r:embed="rId6"/>
          <a:stretch>
            <a:fillRect/>
          </a:stretch>
        </p:blipFill>
        <p:spPr>
          <a:xfrm>
            <a:off x="4572000" y="139484"/>
            <a:ext cx="2446393" cy="4236977"/>
          </a:xfrm>
          <a:prstGeom prst="rect">
            <a:avLst/>
          </a:prstGeom>
        </p:spPr>
      </p:pic>
      <p:sp>
        <p:nvSpPr>
          <p:cNvPr id="16" name="TextBox 15">
            <a:extLst>
              <a:ext uri="{FF2B5EF4-FFF2-40B4-BE49-F238E27FC236}">
                <a16:creationId xmlns:a16="http://schemas.microsoft.com/office/drawing/2014/main" id="{3117887C-4B59-B38E-401F-2F9D3E3FD3F1}"/>
              </a:ext>
            </a:extLst>
          </p:cNvPr>
          <p:cNvSpPr txBox="1"/>
          <p:nvPr/>
        </p:nvSpPr>
        <p:spPr>
          <a:xfrm>
            <a:off x="1607516" y="237641"/>
            <a:ext cx="518091" cy="369332"/>
          </a:xfrm>
          <a:prstGeom prst="rect">
            <a:avLst/>
          </a:prstGeom>
          <a:noFill/>
        </p:spPr>
        <p:txBody>
          <a:bodyPr wrap="none" rtlCol="0">
            <a:spAutoFit/>
          </a:bodyPr>
          <a:lstStyle/>
          <a:p>
            <a:r>
              <a:rPr lang="en-US"/>
              <a:t>DH</a:t>
            </a:r>
          </a:p>
        </p:txBody>
      </p:sp>
      <p:sp>
        <p:nvSpPr>
          <p:cNvPr id="17" name="TextBox 16">
            <a:extLst>
              <a:ext uri="{FF2B5EF4-FFF2-40B4-BE49-F238E27FC236}">
                <a16:creationId xmlns:a16="http://schemas.microsoft.com/office/drawing/2014/main" id="{F5087DF0-A228-F8B4-C49B-BF10A6E16205}"/>
              </a:ext>
            </a:extLst>
          </p:cNvPr>
          <p:cNvSpPr txBox="1"/>
          <p:nvPr/>
        </p:nvSpPr>
        <p:spPr>
          <a:xfrm>
            <a:off x="3666594" y="237641"/>
            <a:ext cx="761747" cy="369332"/>
          </a:xfrm>
          <a:prstGeom prst="rect">
            <a:avLst/>
          </a:prstGeom>
          <a:noFill/>
        </p:spPr>
        <p:txBody>
          <a:bodyPr wrap="none" rtlCol="0">
            <a:spAutoFit/>
          </a:bodyPr>
          <a:lstStyle/>
          <a:p>
            <a:r>
              <a:rPr lang="en-US"/>
              <a:t>MDIX</a:t>
            </a:r>
          </a:p>
        </p:txBody>
      </p:sp>
      <p:sp>
        <p:nvSpPr>
          <p:cNvPr id="18" name="TextBox 17">
            <a:extLst>
              <a:ext uri="{FF2B5EF4-FFF2-40B4-BE49-F238E27FC236}">
                <a16:creationId xmlns:a16="http://schemas.microsoft.com/office/drawing/2014/main" id="{2965173A-CE41-8DC8-A64C-25ACD47387ED}"/>
              </a:ext>
            </a:extLst>
          </p:cNvPr>
          <p:cNvSpPr txBox="1"/>
          <p:nvPr/>
        </p:nvSpPr>
        <p:spPr>
          <a:xfrm>
            <a:off x="2180070" y="4007129"/>
            <a:ext cx="928459" cy="369332"/>
          </a:xfrm>
          <a:prstGeom prst="rect">
            <a:avLst/>
          </a:prstGeom>
          <a:noFill/>
        </p:spPr>
        <p:txBody>
          <a:bodyPr wrap="none" rtlCol="0">
            <a:spAutoFit/>
          </a:bodyPr>
          <a:lstStyle/>
          <a:p>
            <a:r>
              <a:rPr lang="en-US"/>
              <a:t>Google</a:t>
            </a:r>
          </a:p>
        </p:txBody>
      </p:sp>
      <p:sp>
        <p:nvSpPr>
          <p:cNvPr id="19" name="TextBox 18">
            <a:extLst>
              <a:ext uri="{FF2B5EF4-FFF2-40B4-BE49-F238E27FC236}">
                <a16:creationId xmlns:a16="http://schemas.microsoft.com/office/drawing/2014/main" id="{78DA2821-14D3-6191-9AAA-F920DBCE2689}"/>
              </a:ext>
            </a:extLst>
          </p:cNvPr>
          <p:cNvSpPr txBox="1"/>
          <p:nvPr/>
        </p:nvSpPr>
        <p:spPr>
          <a:xfrm>
            <a:off x="5907011" y="237641"/>
            <a:ext cx="851515" cy="369332"/>
          </a:xfrm>
          <a:prstGeom prst="rect">
            <a:avLst/>
          </a:prstGeom>
          <a:noFill/>
        </p:spPr>
        <p:txBody>
          <a:bodyPr wrap="none" rtlCol="0">
            <a:spAutoFit/>
          </a:bodyPr>
          <a:lstStyle/>
          <a:p>
            <a:r>
              <a:rPr lang="en-US"/>
              <a:t>Redox</a:t>
            </a:r>
          </a:p>
        </p:txBody>
      </p:sp>
      <p:sp>
        <p:nvSpPr>
          <p:cNvPr id="20" name="TextBox 19">
            <a:extLst>
              <a:ext uri="{FF2B5EF4-FFF2-40B4-BE49-F238E27FC236}">
                <a16:creationId xmlns:a16="http://schemas.microsoft.com/office/drawing/2014/main" id="{08B8A976-60EB-AC0A-7BEE-A429C8396DDE}"/>
              </a:ext>
            </a:extLst>
          </p:cNvPr>
          <p:cNvSpPr txBox="1"/>
          <p:nvPr/>
        </p:nvSpPr>
        <p:spPr>
          <a:xfrm>
            <a:off x="8105115" y="395080"/>
            <a:ext cx="595035" cy="369332"/>
          </a:xfrm>
          <a:prstGeom prst="rect">
            <a:avLst/>
          </a:prstGeom>
          <a:noFill/>
        </p:spPr>
        <p:txBody>
          <a:bodyPr wrap="none" rtlCol="0">
            <a:spAutoFit/>
          </a:bodyPr>
          <a:lstStyle/>
          <a:p>
            <a:r>
              <a:rPr lang="en-US"/>
              <a:t>Rec</a:t>
            </a:r>
          </a:p>
        </p:txBody>
      </p:sp>
      <p:sp>
        <p:nvSpPr>
          <p:cNvPr id="24" name="Left Brace 23">
            <a:extLst>
              <a:ext uri="{FF2B5EF4-FFF2-40B4-BE49-F238E27FC236}">
                <a16:creationId xmlns:a16="http://schemas.microsoft.com/office/drawing/2014/main" id="{6EC0C0D0-E2B3-7BD2-9E79-C61DE4C5607A}"/>
              </a:ext>
            </a:extLst>
          </p:cNvPr>
          <p:cNvSpPr/>
          <p:nvPr/>
        </p:nvSpPr>
        <p:spPr>
          <a:xfrm>
            <a:off x="4539809" y="1898046"/>
            <a:ext cx="108012" cy="592015"/>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A4B4F57D-AFE0-EE25-F84E-298A74885BB5}"/>
              </a:ext>
            </a:extLst>
          </p:cNvPr>
          <p:cNvPicPr>
            <a:picLocks noChangeAspect="1"/>
          </p:cNvPicPr>
          <p:nvPr/>
        </p:nvPicPr>
        <p:blipFill>
          <a:blip r:embed="rId7"/>
          <a:stretch>
            <a:fillRect/>
          </a:stretch>
        </p:blipFill>
        <p:spPr>
          <a:xfrm>
            <a:off x="4706343" y="4386794"/>
            <a:ext cx="2299629" cy="933046"/>
          </a:xfrm>
          <a:prstGeom prst="rect">
            <a:avLst/>
          </a:prstGeom>
        </p:spPr>
      </p:pic>
      <p:sp>
        <p:nvSpPr>
          <p:cNvPr id="29" name="Left Brace 28">
            <a:extLst>
              <a:ext uri="{FF2B5EF4-FFF2-40B4-BE49-F238E27FC236}">
                <a16:creationId xmlns:a16="http://schemas.microsoft.com/office/drawing/2014/main" id="{1C0196B0-7F29-3CAA-2658-1AAD1F4FDE2A}"/>
              </a:ext>
            </a:extLst>
          </p:cNvPr>
          <p:cNvSpPr/>
          <p:nvPr/>
        </p:nvSpPr>
        <p:spPr>
          <a:xfrm>
            <a:off x="44437" y="2889722"/>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a:extLst>
              <a:ext uri="{FF2B5EF4-FFF2-40B4-BE49-F238E27FC236}">
                <a16:creationId xmlns:a16="http://schemas.microsoft.com/office/drawing/2014/main" id="{C5758185-8A94-7B12-D7D0-DF50F5B00C28}"/>
              </a:ext>
            </a:extLst>
          </p:cNvPr>
          <p:cNvPicPr>
            <a:picLocks noChangeAspect="1"/>
          </p:cNvPicPr>
          <p:nvPr/>
        </p:nvPicPr>
        <p:blipFill>
          <a:blip r:embed="rId8"/>
          <a:stretch>
            <a:fillRect/>
          </a:stretch>
        </p:blipFill>
        <p:spPr>
          <a:xfrm>
            <a:off x="6646339" y="835766"/>
            <a:ext cx="2334029" cy="3356029"/>
          </a:xfrm>
          <a:prstGeom prst="rect">
            <a:avLst/>
          </a:prstGeom>
        </p:spPr>
      </p:pic>
      <p:sp>
        <p:nvSpPr>
          <p:cNvPr id="33" name="Left Brace 32">
            <a:extLst>
              <a:ext uri="{FF2B5EF4-FFF2-40B4-BE49-F238E27FC236}">
                <a16:creationId xmlns:a16="http://schemas.microsoft.com/office/drawing/2014/main" id="{7C3D4484-6034-645E-AA05-46460F7BC823}"/>
              </a:ext>
            </a:extLst>
          </p:cNvPr>
          <p:cNvSpPr/>
          <p:nvPr/>
        </p:nvSpPr>
        <p:spPr>
          <a:xfrm>
            <a:off x="4617650" y="4853317"/>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E543FACC-868C-8B19-5A26-02835946B5DE}"/>
              </a:ext>
            </a:extLst>
          </p:cNvPr>
          <p:cNvSpPr/>
          <p:nvPr/>
        </p:nvSpPr>
        <p:spPr>
          <a:xfrm>
            <a:off x="6601992" y="3787419"/>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35" name="Straight Connector 34">
            <a:extLst>
              <a:ext uri="{FF2B5EF4-FFF2-40B4-BE49-F238E27FC236}">
                <a16:creationId xmlns:a16="http://schemas.microsoft.com/office/drawing/2014/main" id="{C7FAE130-0FC1-8FCC-1DB1-1904F3C9DEB7}"/>
              </a:ext>
            </a:extLst>
          </p:cNvPr>
          <p:cNvCxnSpPr>
            <a:cxnSpLocks/>
          </p:cNvCxnSpPr>
          <p:nvPr/>
        </p:nvCxnSpPr>
        <p:spPr>
          <a:xfrm>
            <a:off x="36916" y="152105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CC68937-2497-267F-6AC5-E81B7E558F04}"/>
              </a:ext>
            </a:extLst>
          </p:cNvPr>
          <p:cNvCxnSpPr>
            <a:cxnSpLocks/>
          </p:cNvCxnSpPr>
          <p:nvPr/>
        </p:nvCxnSpPr>
        <p:spPr>
          <a:xfrm>
            <a:off x="2407488" y="185168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88DDA711-3AF9-EA77-DAF3-BCCF5BECE49D}"/>
              </a:ext>
            </a:extLst>
          </p:cNvPr>
          <p:cNvCxnSpPr>
            <a:cxnSpLocks/>
          </p:cNvCxnSpPr>
          <p:nvPr/>
        </p:nvCxnSpPr>
        <p:spPr>
          <a:xfrm>
            <a:off x="4647821" y="1081932"/>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6AF00030-8ADD-BC0C-B2D0-F06103E2AFB1}"/>
              </a:ext>
            </a:extLst>
          </p:cNvPr>
          <p:cNvSpPr/>
          <p:nvPr/>
        </p:nvSpPr>
        <p:spPr>
          <a:xfrm>
            <a:off x="4539809" y="1094480"/>
            <a:ext cx="108012" cy="592015"/>
          </a:xfrm>
          <a:prstGeom prst="leftBrac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C354E68-5D86-EB02-2449-702C2C2E0CAF}"/>
              </a:ext>
            </a:extLst>
          </p:cNvPr>
          <p:cNvCxnSpPr>
            <a:cxnSpLocks/>
          </p:cNvCxnSpPr>
          <p:nvPr/>
        </p:nvCxnSpPr>
        <p:spPr>
          <a:xfrm>
            <a:off x="1188203" y="4227807"/>
            <a:ext cx="937404"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C96067B-8C7F-9ACC-B756-1747F27593F1}"/>
              </a:ext>
            </a:extLst>
          </p:cNvPr>
          <p:cNvCxnSpPr>
            <a:cxnSpLocks/>
          </p:cNvCxnSpPr>
          <p:nvPr/>
        </p:nvCxnSpPr>
        <p:spPr>
          <a:xfrm>
            <a:off x="6601992" y="1910595"/>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2811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760009" cy="1531913"/>
          </a:xfrm>
        </p:spPr>
        <p:txBody>
          <a:bodyPr/>
          <a:lstStyle/>
          <a:p>
            <a:pPr marL="0" indent="0">
              <a:buNone/>
            </a:pPr>
            <a:r>
              <a:rPr lang="en-US" sz="2800" b="1">
                <a:solidFill>
                  <a:srgbClr val="0057B8"/>
                </a:solidFill>
              </a:rPr>
              <a:t>To Discuss with Vendors</a:t>
            </a:r>
          </a:p>
          <a:p>
            <a:pPr marL="0" indent="0">
              <a:buNone/>
            </a:pPr>
            <a:r>
              <a:rPr lang="en-US" sz="2800" b="1">
                <a:solidFill>
                  <a:srgbClr val="0057B8"/>
                </a:solidFill>
              </a:rPr>
              <a:t>(Not in May ballot)</a:t>
            </a:r>
          </a:p>
        </p:txBody>
      </p:sp>
    </p:spTree>
    <p:extLst>
      <p:ext uri="{BB962C8B-B14F-4D97-AF65-F5344CB8AC3E}">
        <p14:creationId xmlns:p14="http://schemas.microsoft.com/office/powerpoint/2010/main" val="61209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Result</a:t>
            </a:r>
          </a:p>
        </p:txBody>
      </p:sp>
    </p:spTree>
    <p:extLst>
      <p:ext uri="{BB962C8B-B14F-4D97-AF65-F5344CB8AC3E}">
        <p14:creationId xmlns:p14="http://schemas.microsoft.com/office/powerpoint/2010/main" val="3621912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763B0FDB-1147-A8AD-D83E-7CA90BAD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881" y="256753"/>
            <a:ext cx="4862004" cy="4143516"/>
          </a:xfrm>
          <a:prstGeom prst="rect">
            <a:avLst/>
          </a:prstGeom>
        </p:spPr>
      </p:pic>
      <p:sp>
        <p:nvSpPr>
          <p:cNvPr id="6" name="TextBox 5">
            <a:extLst>
              <a:ext uri="{FF2B5EF4-FFF2-40B4-BE49-F238E27FC236}">
                <a16:creationId xmlns:a16="http://schemas.microsoft.com/office/drawing/2014/main" id="{6BE9F6D9-F40C-9CFD-02DC-2C9B3E2C04EC}"/>
              </a:ext>
            </a:extLst>
          </p:cNvPr>
          <p:cNvSpPr txBox="1"/>
          <p:nvPr/>
        </p:nvSpPr>
        <p:spPr>
          <a:xfrm>
            <a:off x="0" y="333286"/>
            <a:ext cx="3018775" cy="369332"/>
          </a:xfrm>
          <a:prstGeom prst="rect">
            <a:avLst/>
          </a:prstGeom>
          <a:noFill/>
        </p:spPr>
        <p:txBody>
          <a:bodyPr wrap="none" rtlCol="0">
            <a:spAutoFit/>
          </a:bodyPr>
          <a:lstStyle/>
          <a:p>
            <a:r>
              <a:rPr lang="en-US"/>
              <a:t>Inbound CCD Results Entry</a:t>
            </a:r>
          </a:p>
        </p:txBody>
      </p:sp>
      <p:pic>
        <p:nvPicPr>
          <p:cNvPr id="8" name="Picture 7" descr="Text&#10;&#10;Description automatically generated">
            <a:extLst>
              <a:ext uri="{FF2B5EF4-FFF2-40B4-BE49-F238E27FC236}">
                <a16:creationId xmlns:a16="http://schemas.microsoft.com/office/drawing/2014/main" id="{67461513-A6F2-A659-15FE-A702938E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8947"/>
            <a:ext cx="4262666" cy="2615421"/>
          </a:xfrm>
          <a:prstGeom prst="rect">
            <a:avLst/>
          </a:prstGeom>
        </p:spPr>
      </p:pic>
      <p:sp>
        <p:nvSpPr>
          <p:cNvPr id="9" name="TextBox 8">
            <a:extLst>
              <a:ext uri="{FF2B5EF4-FFF2-40B4-BE49-F238E27FC236}">
                <a16:creationId xmlns:a16="http://schemas.microsoft.com/office/drawing/2014/main" id="{3F13F8DA-B242-23CC-F39B-FFFFB387B085}"/>
              </a:ext>
            </a:extLst>
          </p:cNvPr>
          <p:cNvSpPr txBox="1"/>
          <p:nvPr/>
        </p:nvSpPr>
        <p:spPr>
          <a:xfrm>
            <a:off x="179882" y="0"/>
            <a:ext cx="2967479" cy="369332"/>
          </a:xfrm>
          <a:prstGeom prst="rect">
            <a:avLst/>
          </a:prstGeom>
          <a:noFill/>
        </p:spPr>
        <p:txBody>
          <a:bodyPr wrap="none" rtlCol="0">
            <a:spAutoFit/>
          </a:bodyPr>
          <a:lstStyle/>
          <a:p>
            <a:r>
              <a:rPr lang="en-US" b="1"/>
              <a:t>Source Lab Results entry</a:t>
            </a:r>
          </a:p>
        </p:txBody>
      </p:sp>
    </p:spTree>
    <p:extLst>
      <p:ext uri="{BB962C8B-B14F-4D97-AF65-F5344CB8AC3E}">
        <p14:creationId xmlns:p14="http://schemas.microsoft.com/office/powerpoint/2010/main" val="276875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D3E0A-5669-ADD9-2896-ADFF806B2F24}"/>
              </a:ext>
            </a:extLst>
          </p:cNvPr>
          <p:cNvSpPr>
            <a:spLocks noGrp="1"/>
          </p:cNvSpPr>
          <p:nvPr>
            <p:ph type="body" sz="quarter" idx="31"/>
          </p:nvPr>
        </p:nvSpPr>
        <p:spPr/>
        <p:txBody>
          <a:bodyPr/>
          <a:lstStyle/>
          <a:p>
            <a:endParaRPr lang="en-US"/>
          </a:p>
        </p:txBody>
      </p:sp>
      <p:pic>
        <p:nvPicPr>
          <p:cNvPr id="5" name="Picture 4" descr="A screenshot of a computer program&#10;&#10;Description automatically generated">
            <a:extLst>
              <a:ext uri="{FF2B5EF4-FFF2-40B4-BE49-F238E27FC236}">
                <a16:creationId xmlns:a16="http://schemas.microsoft.com/office/drawing/2014/main" id="{B36329BB-C2FF-66FE-EA39-6DB630116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48" y="112675"/>
            <a:ext cx="3266127" cy="4664779"/>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79E25DAF-C9FB-A685-9898-8BD98FB04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73" y="26604"/>
            <a:ext cx="2424501" cy="4836919"/>
          </a:xfrm>
          <a:prstGeom prst="rect">
            <a:avLst/>
          </a:prstGeom>
        </p:spPr>
      </p:pic>
      <p:sp>
        <p:nvSpPr>
          <p:cNvPr id="3" name="TextBox 2">
            <a:extLst>
              <a:ext uri="{FF2B5EF4-FFF2-40B4-BE49-F238E27FC236}">
                <a16:creationId xmlns:a16="http://schemas.microsoft.com/office/drawing/2014/main" id="{A3B6E1B4-90BD-D724-AD60-19692170AFC4}"/>
              </a:ext>
            </a:extLst>
          </p:cNvPr>
          <p:cNvSpPr txBox="1"/>
          <p:nvPr/>
        </p:nvSpPr>
        <p:spPr>
          <a:xfrm>
            <a:off x="1617926" y="4804946"/>
            <a:ext cx="5118709" cy="338554"/>
          </a:xfrm>
          <a:prstGeom prst="rect">
            <a:avLst/>
          </a:prstGeom>
          <a:noFill/>
        </p:spPr>
        <p:txBody>
          <a:bodyPr wrap="none" rtlCol="0">
            <a:spAutoFit/>
          </a:bodyPr>
          <a:lstStyle/>
          <a:p>
            <a:r>
              <a:rPr lang="en-US" sz="1600" dirty="0"/>
              <a:t>Consensus JSONs: observation and </a:t>
            </a:r>
            <a:r>
              <a:rPr lang="en-US" sz="1600" dirty="0" err="1"/>
              <a:t>DiagnosticReport</a:t>
            </a:r>
            <a:endParaRPr lang="en-US" sz="1600" dirty="0"/>
          </a:p>
        </p:txBody>
      </p:sp>
    </p:spTree>
    <p:extLst>
      <p:ext uri="{BB962C8B-B14F-4D97-AF65-F5344CB8AC3E}">
        <p14:creationId xmlns:p14="http://schemas.microsoft.com/office/powerpoint/2010/main" val="1266150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Observation</a:t>
            </a:r>
          </a:p>
        </p:txBody>
      </p:sp>
    </p:spTree>
    <p:extLst>
      <p:ext uri="{BB962C8B-B14F-4D97-AF65-F5344CB8AC3E}">
        <p14:creationId xmlns:p14="http://schemas.microsoft.com/office/powerpoint/2010/main" val="125333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Text&#10;&#10;Description automatically generated">
            <a:extLst>
              <a:ext uri="{FF2B5EF4-FFF2-40B4-BE49-F238E27FC236}">
                <a16:creationId xmlns:a16="http://schemas.microsoft.com/office/drawing/2014/main" id="{FDB3DF29-2A0A-11FB-425B-93EC3A0B1B9A}"/>
              </a:ext>
            </a:extLst>
          </p:cNvPr>
          <p:cNvPicPr>
            <a:picLocks noChangeAspect="1"/>
          </p:cNvPicPr>
          <p:nvPr/>
        </p:nvPicPr>
        <p:blipFill rotWithShape="1">
          <a:blip r:embed="rId3">
            <a:extLst>
              <a:ext uri="{28A0092B-C50C-407E-A947-70E740481C1C}">
                <a14:useLocalDpi xmlns:a14="http://schemas.microsoft.com/office/drawing/2010/main" val="0"/>
              </a:ext>
            </a:extLst>
          </a:blip>
          <a:srcRect b="33333"/>
          <a:stretch/>
        </p:blipFill>
        <p:spPr>
          <a:xfrm>
            <a:off x="0" y="28623"/>
            <a:ext cx="3172633" cy="2497478"/>
          </a:xfrm>
          <a:prstGeom prst="rect">
            <a:avLst/>
          </a:prstGeom>
        </p:spPr>
      </p:pic>
      <p:pic>
        <p:nvPicPr>
          <p:cNvPr id="25" name="Picture 24" descr="Text&#10;&#10;Description automatically generated">
            <a:extLst>
              <a:ext uri="{FF2B5EF4-FFF2-40B4-BE49-F238E27FC236}">
                <a16:creationId xmlns:a16="http://schemas.microsoft.com/office/drawing/2014/main" id="{FF86D061-9E3E-CF2B-956A-8D34204B60D8}"/>
              </a:ext>
            </a:extLst>
          </p:cNvPr>
          <p:cNvPicPr>
            <a:picLocks noChangeAspect="1"/>
          </p:cNvPicPr>
          <p:nvPr/>
        </p:nvPicPr>
        <p:blipFill rotWithShape="1">
          <a:blip r:embed="rId4">
            <a:extLst>
              <a:ext uri="{28A0092B-C50C-407E-A947-70E740481C1C}">
                <a14:useLocalDpi xmlns:a14="http://schemas.microsoft.com/office/drawing/2010/main" val="0"/>
              </a:ext>
            </a:extLst>
          </a:blip>
          <a:srcRect b="32267"/>
          <a:stretch/>
        </p:blipFill>
        <p:spPr>
          <a:xfrm>
            <a:off x="3083568" y="44369"/>
            <a:ext cx="3172633" cy="2601654"/>
          </a:xfrm>
          <a:prstGeom prst="rect">
            <a:avLst/>
          </a:prstGeom>
        </p:spPr>
      </p:pic>
      <p:pic>
        <p:nvPicPr>
          <p:cNvPr id="29" name="Picture 28" descr="Text&#10;&#10;Description automatically generated">
            <a:extLst>
              <a:ext uri="{FF2B5EF4-FFF2-40B4-BE49-F238E27FC236}">
                <a16:creationId xmlns:a16="http://schemas.microsoft.com/office/drawing/2014/main" id="{FF7E019E-4006-E7A5-CD32-F98150AA5B06}"/>
              </a:ext>
            </a:extLst>
          </p:cNvPr>
          <p:cNvPicPr>
            <a:picLocks noChangeAspect="1"/>
          </p:cNvPicPr>
          <p:nvPr/>
        </p:nvPicPr>
        <p:blipFill rotWithShape="1">
          <a:blip r:embed="rId5">
            <a:extLst>
              <a:ext uri="{28A0092B-C50C-407E-A947-70E740481C1C}">
                <a14:useLocalDpi xmlns:a14="http://schemas.microsoft.com/office/drawing/2010/main" val="0"/>
              </a:ext>
            </a:extLst>
          </a:blip>
          <a:srcRect b="37462"/>
          <a:stretch/>
        </p:blipFill>
        <p:spPr>
          <a:xfrm>
            <a:off x="6100448" y="247443"/>
            <a:ext cx="3043552" cy="1870845"/>
          </a:xfrm>
          <a:prstGeom prst="rect">
            <a:avLst/>
          </a:prstGeom>
        </p:spPr>
      </p:pic>
      <p:pic>
        <p:nvPicPr>
          <p:cNvPr id="31" name="Picture 30" descr="Text&#10;&#10;Description automatically generated">
            <a:extLst>
              <a:ext uri="{FF2B5EF4-FFF2-40B4-BE49-F238E27FC236}">
                <a16:creationId xmlns:a16="http://schemas.microsoft.com/office/drawing/2014/main" id="{B7358C05-73B1-0329-12C3-01F89C15A826}"/>
              </a:ext>
            </a:extLst>
          </p:cNvPr>
          <p:cNvPicPr>
            <a:picLocks noChangeAspect="1"/>
          </p:cNvPicPr>
          <p:nvPr/>
        </p:nvPicPr>
        <p:blipFill rotWithShape="1">
          <a:blip r:embed="rId6">
            <a:extLst>
              <a:ext uri="{28A0092B-C50C-407E-A947-70E740481C1C}">
                <a14:useLocalDpi xmlns:a14="http://schemas.microsoft.com/office/drawing/2010/main" val="0"/>
              </a:ext>
            </a:extLst>
          </a:blip>
          <a:srcRect b="24874"/>
          <a:stretch/>
        </p:blipFill>
        <p:spPr>
          <a:xfrm>
            <a:off x="305384" y="2502015"/>
            <a:ext cx="3172633" cy="2597116"/>
          </a:xfrm>
          <a:prstGeom prst="rect">
            <a:avLst/>
          </a:prstGeom>
        </p:spPr>
      </p:pic>
      <p:pic>
        <p:nvPicPr>
          <p:cNvPr id="33" name="Picture 32" descr="Text&#10;&#10;Description automatically generated">
            <a:extLst>
              <a:ext uri="{FF2B5EF4-FFF2-40B4-BE49-F238E27FC236}">
                <a16:creationId xmlns:a16="http://schemas.microsoft.com/office/drawing/2014/main" id="{DF7C5133-197F-4477-4B19-343FE11897DC}"/>
              </a:ext>
            </a:extLst>
          </p:cNvPr>
          <p:cNvPicPr>
            <a:picLocks noChangeAspect="1"/>
          </p:cNvPicPr>
          <p:nvPr/>
        </p:nvPicPr>
        <p:blipFill rotWithShape="1">
          <a:blip r:embed="rId7">
            <a:extLst>
              <a:ext uri="{28A0092B-C50C-407E-A947-70E740481C1C}">
                <a14:useLocalDpi xmlns:a14="http://schemas.microsoft.com/office/drawing/2010/main" val="0"/>
              </a:ext>
            </a:extLst>
          </a:blip>
          <a:srcRect b="36511"/>
          <a:stretch/>
        </p:blipFill>
        <p:spPr>
          <a:xfrm>
            <a:off x="3596579" y="2614218"/>
            <a:ext cx="3632517" cy="2372709"/>
          </a:xfrm>
          <a:prstGeom prst="rect">
            <a:avLst/>
          </a:prstGeom>
        </p:spPr>
      </p:pic>
      <p:cxnSp>
        <p:nvCxnSpPr>
          <p:cNvPr id="34" name="Straight Connector 33">
            <a:extLst>
              <a:ext uri="{FF2B5EF4-FFF2-40B4-BE49-F238E27FC236}">
                <a16:creationId xmlns:a16="http://schemas.microsoft.com/office/drawing/2014/main" id="{E5C7CA04-DA09-BFE8-462D-ACA4C20A23F4}"/>
              </a:ext>
            </a:extLst>
          </p:cNvPr>
          <p:cNvCxnSpPr>
            <a:cxnSpLocks/>
          </p:cNvCxnSpPr>
          <p:nvPr/>
        </p:nvCxnSpPr>
        <p:spPr>
          <a:xfrm>
            <a:off x="49226" y="21591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7135CCD5-7784-EB3B-F420-4940DEEC94A5}"/>
              </a:ext>
            </a:extLst>
          </p:cNvPr>
          <p:cNvCxnSpPr>
            <a:cxnSpLocks/>
          </p:cNvCxnSpPr>
          <p:nvPr/>
        </p:nvCxnSpPr>
        <p:spPr>
          <a:xfrm>
            <a:off x="392318" y="317982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96F95531-9960-29C3-3C03-566744FF06BB}"/>
              </a:ext>
            </a:extLst>
          </p:cNvPr>
          <p:cNvCxnSpPr>
            <a:cxnSpLocks/>
          </p:cNvCxnSpPr>
          <p:nvPr/>
        </p:nvCxnSpPr>
        <p:spPr>
          <a:xfrm>
            <a:off x="3719881" y="295010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114B93F8-6912-9A69-6A49-5B7FC11ECD57}"/>
              </a:ext>
            </a:extLst>
          </p:cNvPr>
          <p:cNvCxnSpPr>
            <a:cxnSpLocks/>
          </p:cNvCxnSpPr>
          <p:nvPr/>
        </p:nvCxnSpPr>
        <p:spPr>
          <a:xfrm>
            <a:off x="3172633" y="342037"/>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BF899D7B-E8D9-BC63-0C2F-7F2771D7A2F5}"/>
              </a:ext>
            </a:extLst>
          </p:cNvPr>
          <p:cNvCxnSpPr>
            <a:cxnSpLocks/>
          </p:cNvCxnSpPr>
          <p:nvPr/>
        </p:nvCxnSpPr>
        <p:spPr>
          <a:xfrm>
            <a:off x="6217629" y="43212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2" name="Left Brace 41">
            <a:extLst>
              <a:ext uri="{FF2B5EF4-FFF2-40B4-BE49-F238E27FC236}">
                <a16:creationId xmlns:a16="http://schemas.microsoft.com/office/drawing/2014/main" id="{B79C5301-8AA6-0E76-AA43-AC87FC0A17AC}"/>
              </a:ext>
            </a:extLst>
          </p:cNvPr>
          <p:cNvSpPr/>
          <p:nvPr/>
        </p:nvSpPr>
        <p:spPr>
          <a:xfrm>
            <a:off x="0" y="81583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696E5707-173B-7D94-7EF5-CED5A72C0395}"/>
              </a:ext>
            </a:extLst>
          </p:cNvPr>
          <p:cNvSpPr/>
          <p:nvPr/>
        </p:nvSpPr>
        <p:spPr>
          <a:xfrm>
            <a:off x="3618840" y="304523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957B875D-961E-80AB-AFDB-A5D6B15D811D}"/>
              </a:ext>
            </a:extLst>
          </p:cNvPr>
          <p:cNvSpPr/>
          <p:nvPr/>
        </p:nvSpPr>
        <p:spPr>
          <a:xfrm>
            <a:off x="3090824" y="100498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B5E3A03D-12D3-AF00-0FE6-D6EF638559C9}"/>
              </a:ext>
            </a:extLst>
          </p:cNvPr>
          <p:cNvSpPr/>
          <p:nvPr/>
        </p:nvSpPr>
        <p:spPr>
          <a:xfrm>
            <a:off x="6122603" y="58791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6" name="Straight Connector 45">
            <a:extLst>
              <a:ext uri="{FF2B5EF4-FFF2-40B4-BE49-F238E27FC236}">
                <a16:creationId xmlns:a16="http://schemas.microsoft.com/office/drawing/2014/main" id="{1BBE203B-852E-0E41-7A23-A3F060975C64}"/>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0990C48-9360-F99E-9A9D-7D683B26F5ED}"/>
              </a:ext>
            </a:extLst>
          </p:cNvPr>
          <p:cNvCxnSpPr>
            <a:cxnSpLocks/>
          </p:cNvCxnSpPr>
          <p:nvPr/>
        </p:nvCxnSpPr>
        <p:spPr>
          <a:xfrm>
            <a:off x="3136935" y="157034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6F31D5C-AD5D-10B5-3ABE-B3A96948DF9C}"/>
              </a:ext>
            </a:extLst>
          </p:cNvPr>
          <p:cNvCxnSpPr>
            <a:cxnSpLocks/>
          </p:cNvCxnSpPr>
          <p:nvPr/>
        </p:nvCxnSpPr>
        <p:spPr>
          <a:xfrm>
            <a:off x="6122603" y="11828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F6A57603-66A3-A23B-C5A7-EAB3F7E7BA56}"/>
              </a:ext>
            </a:extLst>
          </p:cNvPr>
          <p:cNvCxnSpPr>
            <a:cxnSpLocks/>
          </p:cNvCxnSpPr>
          <p:nvPr/>
        </p:nvCxnSpPr>
        <p:spPr>
          <a:xfrm>
            <a:off x="3684304" y="37368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83C6BDAE-D353-F412-0C4F-584A5A3EDFE0}"/>
              </a:ext>
            </a:extLst>
          </p:cNvPr>
          <p:cNvCxnSpPr>
            <a:cxnSpLocks/>
          </p:cNvCxnSpPr>
          <p:nvPr/>
        </p:nvCxnSpPr>
        <p:spPr>
          <a:xfrm>
            <a:off x="392318" y="396660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53" name="Left Brace 52">
            <a:extLst>
              <a:ext uri="{FF2B5EF4-FFF2-40B4-BE49-F238E27FC236}">
                <a16:creationId xmlns:a16="http://schemas.microsoft.com/office/drawing/2014/main" id="{3DCDE808-DADA-E2F6-C3E0-06E539727A9F}"/>
              </a:ext>
            </a:extLst>
          </p:cNvPr>
          <p:cNvSpPr/>
          <p:nvPr/>
        </p:nvSpPr>
        <p:spPr>
          <a:xfrm>
            <a:off x="305384" y="336807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9732B478-33D7-5F59-5F87-E834011CC6DF}"/>
              </a:ext>
            </a:extLst>
          </p:cNvPr>
          <p:cNvSpPr/>
          <p:nvPr/>
        </p:nvSpPr>
        <p:spPr>
          <a:xfrm>
            <a:off x="83077" y="167835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0A580874-3606-0DAA-5054-0A3067C11DC4}"/>
              </a:ext>
            </a:extLst>
          </p:cNvPr>
          <p:cNvSpPr/>
          <p:nvPr/>
        </p:nvSpPr>
        <p:spPr>
          <a:xfrm>
            <a:off x="3741824" y="413180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75A8D6F9-4148-6EC9-2478-5C5EA4964ED0}"/>
              </a:ext>
            </a:extLst>
          </p:cNvPr>
          <p:cNvSpPr/>
          <p:nvPr/>
        </p:nvSpPr>
        <p:spPr>
          <a:xfrm>
            <a:off x="3173901" y="1885954"/>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A97ABBAB-1D45-5B0E-C5AC-2D3740438F3E}"/>
              </a:ext>
            </a:extLst>
          </p:cNvPr>
          <p:cNvSpPr/>
          <p:nvPr/>
        </p:nvSpPr>
        <p:spPr>
          <a:xfrm>
            <a:off x="6205680" y="1468888"/>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C6CA17CD-BDA0-EFF3-B43A-956D1EC855B9}"/>
              </a:ext>
            </a:extLst>
          </p:cNvPr>
          <p:cNvSpPr/>
          <p:nvPr/>
        </p:nvSpPr>
        <p:spPr>
          <a:xfrm>
            <a:off x="388461" y="4249050"/>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6" name="TextBox 65">
            <a:extLst>
              <a:ext uri="{FF2B5EF4-FFF2-40B4-BE49-F238E27FC236}">
                <a16:creationId xmlns:a16="http://schemas.microsoft.com/office/drawing/2014/main" id="{D9FB72D2-0288-04D0-D6D2-E326877B9B7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69" name="TextBox 68">
            <a:extLst>
              <a:ext uri="{FF2B5EF4-FFF2-40B4-BE49-F238E27FC236}">
                <a16:creationId xmlns:a16="http://schemas.microsoft.com/office/drawing/2014/main" id="{18E1D1A4-A34A-B61B-548D-655AEDF1D56C}"/>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70" name="TextBox 69">
            <a:extLst>
              <a:ext uri="{FF2B5EF4-FFF2-40B4-BE49-F238E27FC236}">
                <a16:creationId xmlns:a16="http://schemas.microsoft.com/office/drawing/2014/main" id="{65E24B84-7925-9F6D-AE70-E94146B0039A}"/>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71" name="TextBox 70">
            <a:extLst>
              <a:ext uri="{FF2B5EF4-FFF2-40B4-BE49-F238E27FC236}">
                <a16:creationId xmlns:a16="http://schemas.microsoft.com/office/drawing/2014/main" id="{2DD92E61-51E5-E12C-157D-AC90B7F47446}"/>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72" name="TextBox 71">
            <a:extLst>
              <a:ext uri="{FF2B5EF4-FFF2-40B4-BE49-F238E27FC236}">
                <a16:creationId xmlns:a16="http://schemas.microsoft.com/office/drawing/2014/main" id="{DF7BD8D2-B128-FEFB-0097-2D2797D36787}"/>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pic>
        <p:nvPicPr>
          <p:cNvPr id="74" name="Picture 73" descr="Text&#10;&#10;Description automatically generated">
            <a:extLst>
              <a:ext uri="{FF2B5EF4-FFF2-40B4-BE49-F238E27FC236}">
                <a16:creationId xmlns:a16="http://schemas.microsoft.com/office/drawing/2014/main" id="{C199E8FE-EB94-5B40-94F9-B58B09A48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139" y="2321362"/>
            <a:ext cx="3255864" cy="2403471"/>
          </a:xfrm>
          <a:prstGeom prst="rect">
            <a:avLst/>
          </a:prstGeom>
        </p:spPr>
      </p:pic>
      <p:sp>
        <p:nvSpPr>
          <p:cNvPr id="75" name="TextBox 74">
            <a:extLst>
              <a:ext uri="{FF2B5EF4-FFF2-40B4-BE49-F238E27FC236}">
                <a16:creationId xmlns:a16="http://schemas.microsoft.com/office/drawing/2014/main" id="{2FE13545-CBB7-C426-1684-8572DB15C728}"/>
              </a:ext>
            </a:extLst>
          </p:cNvPr>
          <p:cNvSpPr txBox="1"/>
          <p:nvPr/>
        </p:nvSpPr>
        <p:spPr>
          <a:xfrm>
            <a:off x="8143820" y="2727220"/>
            <a:ext cx="595035" cy="369332"/>
          </a:xfrm>
          <a:prstGeom prst="rect">
            <a:avLst/>
          </a:prstGeom>
          <a:noFill/>
        </p:spPr>
        <p:txBody>
          <a:bodyPr wrap="none" rtlCol="0">
            <a:spAutoFit/>
          </a:bodyPr>
          <a:lstStyle/>
          <a:p>
            <a:r>
              <a:rPr lang="en-US">
                <a:solidFill>
                  <a:srgbClr val="00B0F0"/>
                </a:solidFill>
              </a:rPr>
              <a:t>Rec</a:t>
            </a:r>
          </a:p>
        </p:txBody>
      </p:sp>
      <p:cxnSp>
        <p:nvCxnSpPr>
          <p:cNvPr id="76" name="Straight Connector 75">
            <a:extLst>
              <a:ext uri="{FF2B5EF4-FFF2-40B4-BE49-F238E27FC236}">
                <a16:creationId xmlns:a16="http://schemas.microsoft.com/office/drawing/2014/main" id="{DC6B0B77-9BC6-D293-7776-A94E4AF06B15}"/>
              </a:ext>
            </a:extLst>
          </p:cNvPr>
          <p:cNvCxnSpPr>
            <a:cxnSpLocks/>
          </p:cNvCxnSpPr>
          <p:nvPr/>
        </p:nvCxnSpPr>
        <p:spPr>
          <a:xfrm>
            <a:off x="6122603" y="264602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77" name="Left Brace 76">
            <a:extLst>
              <a:ext uri="{FF2B5EF4-FFF2-40B4-BE49-F238E27FC236}">
                <a16:creationId xmlns:a16="http://schemas.microsoft.com/office/drawing/2014/main" id="{BE046521-E5CF-B92D-5A1E-04196CB33273}"/>
              </a:ext>
            </a:extLst>
          </p:cNvPr>
          <p:cNvSpPr/>
          <p:nvPr/>
        </p:nvSpPr>
        <p:spPr>
          <a:xfrm>
            <a:off x="6072082" y="332783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78" name="Straight Connector 77">
            <a:extLst>
              <a:ext uri="{FF2B5EF4-FFF2-40B4-BE49-F238E27FC236}">
                <a16:creationId xmlns:a16="http://schemas.microsoft.com/office/drawing/2014/main" id="{D61E922A-98A0-6AF6-4D60-58DBF4B58411}"/>
              </a:ext>
            </a:extLst>
          </p:cNvPr>
          <p:cNvCxnSpPr>
            <a:cxnSpLocks/>
          </p:cNvCxnSpPr>
          <p:nvPr/>
        </p:nvCxnSpPr>
        <p:spPr>
          <a:xfrm>
            <a:off x="6072082" y="393175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79" name="Left Brace 78">
            <a:extLst>
              <a:ext uri="{FF2B5EF4-FFF2-40B4-BE49-F238E27FC236}">
                <a16:creationId xmlns:a16="http://schemas.microsoft.com/office/drawing/2014/main" id="{6CD3B371-BAE9-8600-5A44-F96CD14C66FA}"/>
              </a:ext>
            </a:extLst>
          </p:cNvPr>
          <p:cNvSpPr/>
          <p:nvPr/>
        </p:nvSpPr>
        <p:spPr>
          <a:xfrm>
            <a:off x="6188418" y="4301876"/>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570188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E2CAEFC-240F-A17A-E419-1E2B30EBC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500" y="2175050"/>
            <a:ext cx="3359249" cy="2233413"/>
          </a:xfrm>
          <a:prstGeom prst="rect">
            <a:avLst/>
          </a:prstGeom>
        </p:spPr>
      </p:pic>
      <p:pic>
        <p:nvPicPr>
          <p:cNvPr id="7" name="Picture 6" descr="Text&#10;&#10;Description automatically generated">
            <a:extLst>
              <a:ext uri="{FF2B5EF4-FFF2-40B4-BE49-F238E27FC236}">
                <a16:creationId xmlns:a16="http://schemas.microsoft.com/office/drawing/2014/main" id="{2CEE721B-9D71-42E1-FB2B-D7895F73A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65" y="2628426"/>
            <a:ext cx="3182766" cy="1326660"/>
          </a:xfrm>
          <a:prstGeom prst="rect">
            <a:avLst/>
          </a:prstGeom>
        </p:spPr>
      </p:pic>
      <p:pic>
        <p:nvPicPr>
          <p:cNvPr id="9" name="Picture 8" descr="Text&#10;&#10;Description automatically generated">
            <a:extLst>
              <a:ext uri="{FF2B5EF4-FFF2-40B4-BE49-F238E27FC236}">
                <a16:creationId xmlns:a16="http://schemas.microsoft.com/office/drawing/2014/main" id="{1B5BBC45-179F-5F54-30CD-C386EB2AF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690" y="331115"/>
            <a:ext cx="3213194" cy="1843935"/>
          </a:xfrm>
          <a:prstGeom prst="rect">
            <a:avLst/>
          </a:prstGeom>
        </p:spPr>
      </p:pic>
      <p:pic>
        <p:nvPicPr>
          <p:cNvPr id="11" name="Picture 10" descr="Text&#10;&#10;Description automatically generated">
            <a:extLst>
              <a:ext uri="{FF2B5EF4-FFF2-40B4-BE49-F238E27FC236}">
                <a16:creationId xmlns:a16="http://schemas.microsoft.com/office/drawing/2014/main" id="{74D4771F-A5A8-9FD6-A2FC-B0DD5E81C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5771" y="275573"/>
            <a:ext cx="2915001" cy="1825679"/>
          </a:xfrm>
          <a:prstGeom prst="rect">
            <a:avLst/>
          </a:prstGeom>
        </p:spPr>
      </p:pic>
      <p:pic>
        <p:nvPicPr>
          <p:cNvPr id="13" name="Picture 12" descr="Text&#10;&#10;Description automatically generated">
            <a:extLst>
              <a:ext uri="{FF2B5EF4-FFF2-40B4-BE49-F238E27FC236}">
                <a16:creationId xmlns:a16="http://schemas.microsoft.com/office/drawing/2014/main" id="{FF9F93DB-4C85-0896-38E1-0367C45C2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6" y="171110"/>
            <a:ext cx="3115826" cy="1983905"/>
          </a:xfrm>
          <a:prstGeom prst="rect">
            <a:avLst/>
          </a:prstGeom>
        </p:spPr>
      </p:pic>
      <p:sp>
        <p:nvSpPr>
          <p:cNvPr id="14" name="Left Brace 13">
            <a:extLst>
              <a:ext uri="{FF2B5EF4-FFF2-40B4-BE49-F238E27FC236}">
                <a16:creationId xmlns:a16="http://schemas.microsoft.com/office/drawing/2014/main" id="{2ABCB231-EAA3-E894-83BC-0FD92AC4C730}"/>
              </a:ext>
            </a:extLst>
          </p:cNvPr>
          <p:cNvSpPr/>
          <p:nvPr/>
        </p:nvSpPr>
        <p:spPr>
          <a:xfrm>
            <a:off x="135716" y="39903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976481F9-FFA4-D732-8553-196251A5934F}"/>
              </a:ext>
            </a:extLst>
          </p:cNvPr>
          <p:cNvSpPr/>
          <p:nvPr/>
        </p:nvSpPr>
        <p:spPr>
          <a:xfrm>
            <a:off x="3531286" y="257952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C11E73B4-1F44-BC1D-DFFD-A6FCE0087ADF}"/>
              </a:ext>
            </a:extLst>
          </p:cNvPr>
          <p:cNvSpPr/>
          <p:nvPr/>
        </p:nvSpPr>
        <p:spPr>
          <a:xfrm>
            <a:off x="3314151" y="57024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0B9A9066-BFCC-D4F4-D9C7-012B0764AC1E}"/>
              </a:ext>
            </a:extLst>
          </p:cNvPr>
          <p:cNvSpPr/>
          <p:nvPr/>
        </p:nvSpPr>
        <p:spPr>
          <a:xfrm>
            <a:off x="6133704" y="70175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6C115200-F401-484F-F52A-82590C92E066}"/>
              </a:ext>
            </a:extLst>
          </p:cNvPr>
          <p:cNvSpPr/>
          <p:nvPr/>
        </p:nvSpPr>
        <p:spPr>
          <a:xfrm>
            <a:off x="418578" y="296028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B30C75B4-93D4-86F7-B9A9-A93E88320129}"/>
              </a:ext>
            </a:extLst>
          </p:cNvPr>
          <p:cNvSpPr/>
          <p:nvPr/>
        </p:nvSpPr>
        <p:spPr>
          <a:xfrm>
            <a:off x="3364550" y="3466080"/>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1" name="Left Brace 20">
            <a:extLst>
              <a:ext uri="{FF2B5EF4-FFF2-40B4-BE49-F238E27FC236}">
                <a16:creationId xmlns:a16="http://schemas.microsoft.com/office/drawing/2014/main" id="{749481CA-2852-E122-A0BA-0C544486B5A0}"/>
              </a:ext>
            </a:extLst>
          </p:cNvPr>
          <p:cNvSpPr/>
          <p:nvPr/>
        </p:nvSpPr>
        <p:spPr>
          <a:xfrm>
            <a:off x="6026682" y="1614757"/>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4" name="Left Brace 23">
            <a:extLst>
              <a:ext uri="{FF2B5EF4-FFF2-40B4-BE49-F238E27FC236}">
                <a16:creationId xmlns:a16="http://schemas.microsoft.com/office/drawing/2014/main" id="{987107D2-8757-8FD3-602A-8BEC336BF4E2}"/>
              </a:ext>
            </a:extLst>
          </p:cNvPr>
          <p:cNvSpPr/>
          <p:nvPr/>
        </p:nvSpPr>
        <p:spPr>
          <a:xfrm>
            <a:off x="3204279"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1" name="Left Brace 30">
            <a:extLst>
              <a:ext uri="{FF2B5EF4-FFF2-40B4-BE49-F238E27FC236}">
                <a16:creationId xmlns:a16="http://schemas.microsoft.com/office/drawing/2014/main" id="{E2713C8B-FA39-97C6-5CB9-FDC423C41EDB}"/>
              </a:ext>
            </a:extLst>
          </p:cNvPr>
          <p:cNvSpPr/>
          <p:nvPr/>
        </p:nvSpPr>
        <p:spPr>
          <a:xfrm>
            <a:off x="47614"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4" name="TextBox 33">
            <a:extLst>
              <a:ext uri="{FF2B5EF4-FFF2-40B4-BE49-F238E27FC236}">
                <a16:creationId xmlns:a16="http://schemas.microsoft.com/office/drawing/2014/main" id="{7992B0D2-B369-2040-6B9D-5E5FE130E46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35" name="TextBox 34">
            <a:extLst>
              <a:ext uri="{FF2B5EF4-FFF2-40B4-BE49-F238E27FC236}">
                <a16:creationId xmlns:a16="http://schemas.microsoft.com/office/drawing/2014/main" id="{294C0C29-99E1-5E6A-3516-32C17EE68837}"/>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36" name="TextBox 35">
            <a:extLst>
              <a:ext uri="{FF2B5EF4-FFF2-40B4-BE49-F238E27FC236}">
                <a16:creationId xmlns:a16="http://schemas.microsoft.com/office/drawing/2014/main" id="{02566517-71C9-F5B6-A6F5-FCC06611F6F1}"/>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37" name="TextBox 36">
            <a:extLst>
              <a:ext uri="{FF2B5EF4-FFF2-40B4-BE49-F238E27FC236}">
                <a16:creationId xmlns:a16="http://schemas.microsoft.com/office/drawing/2014/main" id="{A448E779-330C-57F1-D879-1799F8CD6063}"/>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38" name="TextBox 37">
            <a:extLst>
              <a:ext uri="{FF2B5EF4-FFF2-40B4-BE49-F238E27FC236}">
                <a16:creationId xmlns:a16="http://schemas.microsoft.com/office/drawing/2014/main" id="{8CF1AA2D-F3BE-4F23-B7F0-111421A79796}"/>
              </a:ext>
            </a:extLst>
          </p:cNvPr>
          <p:cNvSpPr txBox="1"/>
          <p:nvPr/>
        </p:nvSpPr>
        <p:spPr>
          <a:xfrm>
            <a:off x="5897283" y="2457048"/>
            <a:ext cx="351378" cy="369332"/>
          </a:xfrm>
          <a:prstGeom prst="rect">
            <a:avLst/>
          </a:prstGeom>
          <a:noFill/>
        </p:spPr>
        <p:txBody>
          <a:bodyPr wrap="none" rtlCol="0">
            <a:spAutoFit/>
          </a:bodyPr>
          <a:lstStyle/>
          <a:p>
            <a:r>
              <a:rPr lang="en-US">
                <a:solidFill>
                  <a:schemeClr val="bg1"/>
                </a:solidFill>
              </a:rPr>
              <a:t>R</a:t>
            </a:r>
          </a:p>
        </p:txBody>
      </p:sp>
      <p:cxnSp>
        <p:nvCxnSpPr>
          <p:cNvPr id="44" name="Straight Connector 43">
            <a:extLst>
              <a:ext uri="{FF2B5EF4-FFF2-40B4-BE49-F238E27FC236}">
                <a16:creationId xmlns:a16="http://schemas.microsoft.com/office/drawing/2014/main" id="{97589875-4079-6B11-A000-592662A6312F}"/>
              </a:ext>
            </a:extLst>
          </p:cNvPr>
          <p:cNvCxnSpPr>
            <a:cxnSpLocks/>
          </p:cNvCxnSpPr>
          <p:nvPr/>
        </p:nvCxnSpPr>
        <p:spPr>
          <a:xfrm>
            <a:off x="3282775" y="20872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EE37D747-9D02-7B58-5D92-C9B8EC384744}"/>
              </a:ext>
            </a:extLst>
          </p:cNvPr>
          <p:cNvCxnSpPr>
            <a:cxnSpLocks/>
          </p:cNvCxnSpPr>
          <p:nvPr/>
        </p:nvCxnSpPr>
        <p:spPr>
          <a:xfrm>
            <a:off x="135716" y="19946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9E6F6779-AA04-8695-1509-C28991F80EB6}"/>
              </a:ext>
            </a:extLst>
          </p:cNvPr>
          <p:cNvCxnSpPr>
            <a:cxnSpLocks/>
          </p:cNvCxnSpPr>
          <p:nvPr/>
        </p:nvCxnSpPr>
        <p:spPr>
          <a:xfrm>
            <a:off x="6139032" y="20472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D0D4298-D9A6-F5A2-F48C-2268C1968F68}"/>
              </a:ext>
            </a:extLst>
          </p:cNvPr>
          <p:cNvCxnSpPr>
            <a:cxnSpLocks/>
          </p:cNvCxnSpPr>
          <p:nvPr/>
        </p:nvCxnSpPr>
        <p:spPr>
          <a:xfrm>
            <a:off x="319449" y="39008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4273331-317C-4D9C-79E1-30121FF5ED26}"/>
              </a:ext>
            </a:extLst>
          </p:cNvPr>
          <p:cNvCxnSpPr>
            <a:cxnSpLocks/>
          </p:cNvCxnSpPr>
          <p:nvPr/>
        </p:nvCxnSpPr>
        <p:spPr>
          <a:xfrm>
            <a:off x="13571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971AD8A3-A1D9-728E-306F-952B58013F91}"/>
              </a:ext>
            </a:extLst>
          </p:cNvPr>
          <p:cNvCxnSpPr>
            <a:cxnSpLocks/>
          </p:cNvCxnSpPr>
          <p:nvPr/>
        </p:nvCxnSpPr>
        <p:spPr>
          <a:xfrm>
            <a:off x="600223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1574054-7E79-8003-B768-23590EC33373}"/>
              </a:ext>
            </a:extLst>
          </p:cNvPr>
          <p:cNvCxnSpPr>
            <a:cxnSpLocks/>
          </p:cNvCxnSpPr>
          <p:nvPr/>
        </p:nvCxnSpPr>
        <p:spPr>
          <a:xfrm>
            <a:off x="3457130" y="436961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A99ADA7-3966-14AE-35D8-B0B313267B1E}"/>
              </a:ext>
            </a:extLst>
          </p:cNvPr>
          <p:cNvCxnSpPr>
            <a:cxnSpLocks/>
          </p:cNvCxnSpPr>
          <p:nvPr/>
        </p:nvCxnSpPr>
        <p:spPr>
          <a:xfrm>
            <a:off x="3531286" y="425063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993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800D81D-ECF2-EC49-4919-103E73E1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3" y="2740891"/>
            <a:ext cx="3580355" cy="2094943"/>
          </a:xfrm>
          <a:prstGeom prst="rect">
            <a:avLst/>
          </a:prstGeom>
        </p:spPr>
      </p:pic>
      <p:pic>
        <p:nvPicPr>
          <p:cNvPr id="5" name="Picture 4" descr="Text&#10;&#10;Description automatically generated">
            <a:extLst>
              <a:ext uri="{FF2B5EF4-FFF2-40B4-BE49-F238E27FC236}">
                <a16:creationId xmlns:a16="http://schemas.microsoft.com/office/drawing/2014/main" id="{4B937179-16B8-547F-8AD8-9F70ED2D5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46" y="3108959"/>
            <a:ext cx="1041345" cy="544075"/>
          </a:xfrm>
          <a:prstGeom prst="rect">
            <a:avLst/>
          </a:prstGeom>
        </p:spPr>
      </p:pic>
      <p:pic>
        <p:nvPicPr>
          <p:cNvPr id="7" name="Picture 6" descr="Text&#10;&#10;Description automatically generated">
            <a:extLst>
              <a:ext uri="{FF2B5EF4-FFF2-40B4-BE49-F238E27FC236}">
                <a16:creationId xmlns:a16="http://schemas.microsoft.com/office/drawing/2014/main" id="{E5E279E1-5977-BFE4-CB0E-0FD958E4B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963" y="193896"/>
            <a:ext cx="2173213" cy="2369351"/>
          </a:xfrm>
          <a:prstGeom prst="rect">
            <a:avLst/>
          </a:prstGeom>
        </p:spPr>
      </p:pic>
      <p:pic>
        <p:nvPicPr>
          <p:cNvPr id="9" name="Picture 8" descr="Text&#10;&#10;Description automatically generated">
            <a:extLst>
              <a:ext uri="{FF2B5EF4-FFF2-40B4-BE49-F238E27FC236}">
                <a16:creationId xmlns:a16="http://schemas.microsoft.com/office/drawing/2014/main" id="{86804196-527F-01E0-9A75-46282984A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348" y="307666"/>
            <a:ext cx="2637020" cy="2369352"/>
          </a:xfrm>
          <a:prstGeom prst="rect">
            <a:avLst/>
          </a:prstGeom>
        </p:spPr>
      </p:pic>
      <p:pic>
        <p:nvPicPr>
          <p:cNvPr id="11" name="Picture 10" descr="Text&#10;&#10;Description automatically generated">
            <a:extLst>
              <a:ext uri="{FF2B5EF4-FFF2-40B4-BE49-F238E27FC236}">
                <a16:creationId xmlns:a16="http://schemas.microsoft.com/office/drawing/2014/main" id="{237238A2-073D-08AE-5EB3-EFABC4D132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46" y="307665"/>
            <a:ext cx="1786941" cy="2369351"/>
          </a:xfrm>
          <a:prstGeom prst="rect">
            <a:avLst/>
          </a:prstGeom>
        </p:spPr>
      </p:pic>
      <p:sp>
        <p:nvSpPr>
          <p:cNvPr id="12" name="Left Brace 11">
            <a:extLst>
              <a:ext uri="{FF2B5EF4-FFF2-40B4-BE49-F238E27FC236}">
                <a16:creationId xmlns:a16="http://schemas.microsoft.com/office/drawing/2014/main" id="{43C45FFF-C1CD-FBDE-74BE-322DA6C581FB}"/>
              </a:ext>
            </a:extLst>
          </p:cNvPr>
          <p:cNvSpPr/>
          <p:nvPr/>
        </p:nvSpPr>
        <p:spPr>
          <a:xfrm>
            <a:off x="539066" y="35331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3" name="Left Brace 12">
            <a:extLst>
              <a:ext uri="{FF2B5EF4-FFF2-40B4-BE49-F238E27FC236}">
                <a16:creationId xmlns:a16="http://schemas.microsoft.com/office/drawing/2014/main" id="{7CCBF81E-3B4B-35BE-53AB-FB62A4949033}"/>
              </a:ext>
            </a:extLst>
          </p:cNvPr>
          <p:cNvSpPr/>
          <p:nvPr/>
        </p:nvSpPr>
        <p:spPr>
          <a:xfrm>
            <a:off x="2853966" y="487949"/>
            <a:ext cx="94974" cy="147343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55F23405-1151-BEBA-0715-EECF17C0D222}"/>
              </a:ext>
            </a:extLst>
          </p:cNvPr>
          <p:cNvSpPr/>
          <p:nvPr/>
        </p:nvSpPr>
        <p:spPr>
          <a:xfrm>
            <a:off x="539066" y="858140"/>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A89FCAB6-1661-5D65-B3E3-39D043CC89F4}"/>
              </a:ext>
            </a:extLst>
          </p:cNvPr>
          <p:cNvSpPr/>
          <p:nvPr/>
        </p:nvSpPr>
        <p:spPr>
          <a:xfrm>
            <a:off x="2782410" y="2171953"/>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D77E5535-9BF7-9608-8053-A204641E61CE}"/>
              </a:ext>
            </a:extLst>
          </p:cNvPr>
          <p:cNvSpPr/>
          <p:nvPr/>
        </p:nvSpPr>
        <p:spPr>
          <a:xfrm>
            <a:off x="5788549" y="2257048"/>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77C5E7C8-1D66-8809-DFCD-2FE7B415BB04}"/>
              </a:ext>
            </a:extLst>
          </p:cNvPr>
          <p:cNvSpPr/>
          <p:nvPr/>
        </p:nvSpPr>
        <p:spPr>
          <a:xfrm>
            <a:off x="554257" y="3248564"/>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05F809E4-1ED7-5499-DBDB-71EC8A3D30DD}"/>
              </a:ext>
            </a:extLst>
          </p:cNvPr>
          <p:cNvSpPr/>
          <p:nvPr/>
        </p:nvSpPr>
        <p:spPr>
          <a:xfrm>
            <a:off x="539066" y="1433625"/>
            <a:ext cx="92580" cy="114662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37EC370B-F41A-A808-528A-8DD3E92BA31C}"/>
              </a:ext>
            </a:extLst>
          </p:cNvPr>
          <p:cNvSpPr/>
          <p:nvPr/>
        </p:nvSpPr>
        <p:spPr>
          <a:xfrm>
            <a:off x="5626361" y="284825"/>
            <a:ext cx="134602" cy="762925"/>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744CDBA5-FD0B-FAB6-ED58-46D951EB209D}"/>
              </a:ext>
            </a:extLst>
          </p:cNvPr>
          <p:cNvSpPr/>
          <p:nvPr/>
        </p:nvSpPr>
        <p:spPr>
          <a:xfrm>
            <a:off x="1872517" y="3293762"/>
            <a:ext cx="92580" cy="142225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TextBox 24">
            <a:extLst>
              <a:ext uri="{FF2B5EF4-FFF2-40B4-BE49-F238E27FC236}">
                <a16:creationId xmlns:a16="http://schemas.microsoft.com/office/drawing/2014/main" id="{6AA585E3-43D9-B9D3-2892-5EEB41A3862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26" name="TextBox 25">
            <a:extLst>
              <a:ext uri="{FF2B5EF4-FFF2-40B4-BE49-F238E27FC236}">
                <a16:creationId xmlns:a16="http://schemas.microsoft.com/office/drawing/2014/main" id="{3C93956A-22A4-80CE-A531-6177946C2FA4}"/>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27" name="TextBox 26">
            <a:extLst>
              <a:ext uri="{FF2B5EF4-FFF2-40B4-BE49-F238E27FC236}">
                <a16:creationId xmlns:a16="http://schemas.microsoft.com/office/drawing/2014/main" id="{6A58A606-CA4B-57DD-0F04-260AB5F737C1}"/>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28" name="TextBox 27">
            <a:extLst>
              <a:ext uri="{FF2B5EF4-FFF2-40B4-BE49-F238E27FC236}">
                <a16:creationId xmlns:a16="http://schemas.microsoft.com/office/drawing/2014/main" id="{F3CE6AE0-D1B0-66BC-5ED9-1555AB724BC9}"/>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29" name="TextBox 28">
            <a:extLst>
              <a:ext uri="{FF2B5EF4-FFF2-40B4-BE49-F238E27FC236}">
                <a16:creationId xmlns:a16="http://schemas.microsoft.com/office/drawing/2014/main" id="{58E4FE49-63D4-D419-1C42-F82A7D3B726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3436248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a:t>
            </a:r>
            <a:r>
              <a:rPr lang="en-US" sz="2800" b="1" err="1">
                <a:solidFill>
                  <a:srgbClr val="0057B8"/>
                </a:solidFill>
              </a:rPr>
              <a:t>diagnosticReport</a:t>
            </a:r>
            <a:endParaRPr lang="en-US" sz="2800" b="1">
              <a:solidFill>
                <a:srgbClr val="0057B8"/>
              </a:solidFill>
            </a:endParaRPr>
          </a:p>
        </p:txBody>
      </p:sp>
    </p:spTree>
    <p:extLst>
      <p:ext uri="{BB962C8B-B14F-4D97-AF65-F5344CB8AC3E}">
        <p14:creationId xmlns:p14="http://schemas.microsoft.com/office/powerpoint/2010/main" val="275471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803D467-F66C-CBB5-2CA6-963B9006331F}"/>
              </a:ext>
            </a:extLst>
          </p:cNvPr>
          <p:cNvPicPr>
            <a:picLocks noChangeAspect="1"/>
          </p:cNvPicPr>
          <p:nvPr/>
        </p:nvPicPr>
        <p:blipFill>
          <a:blip r:embed="rId3"/>
          <a:stretch>
            <a:fillRect/>
          </a:stretch>
        </p:blipFill>
        <p:spPr>
          <a:xfrm>
            <a:off x="5695951" y="2684727"/>
            <a:ext cx="3334894" cy="2400664"/>
          </a:xfrm>
          <a:prstGeom prst="rect">
            <a:avLst/>
          </a:prstGeom>
        </p:spPr>
      </p:pic>
      <p:pic>
        <p:nvPicPr>
          <p:cNvPr id="7" name="Picture 6">
            <a:extLst>
              <a:ext uri="{FF2B5EF4-FFF2-40B4-BE49-F238E27FC236}">
                <a16:creationId xmlns:a16="http://schemas.microsoft.com/office/drawing/2014/main" id="{BD548F77-7875-A25C-C980-4479D3AC06AC}"/>
              </a:ext>
            </a:extLst>
          </p:cNvPr>
          <p:cNvPicPr>
            <a:picLocks noChangeAspect="1"/>
          </p:cNvPicPr>
          <p:nvPr/>
        </p:nvPicPr>
        <p:blipFill rotWithShape="1">
          <a:blip r:embed="rId4"/>
          <a:srcRect t="1406"/>
          <a:stretch/>
        </p:blipFill>
        <p:spPr>
          <a:xfrm>
            <a:off x="113155" y="365951"/>
            <a:ext cx="2724983" cy="2326174"/>
          </a:xfrm>
          <a:prstGeom prst="rect">
            <a:avLst/>
          </a:prstGeom>
        </p:spPr>
      </p:pic>
      <p:pic>
        <p:nvPicPr>
          <p:cNvPr id="9" name="Picture 8">
            <a:extLst>
              <a:ext uri="{FF2B5EF4-FFF2-40B4-BE49-F238E27FC236}">
                <a16:creationId xmlns:a16="http://schemas.microsoft.com/office/drawing/2014/main" id="{76517845-A056-01E3-0D6C-E45F3C0AF287}"/>
              </a:ext>
            </a:extLst>
          </p:cNvPr>
          <p:cNvPicPr>
            <a:picLocks noChangeAspect="1"/>
          </p:cNvPicPr>
          <p:nvPr/>
        </p:nvPicPr>
        <p:blipFill>
          <a:blip r:embed="rId5"/>
          <a:stretch>
            <a:fillRect/>
          </a:stretch>
        </p:blipFill>
        <p:spPr>
          <a:xfrm>
            <a:off x="2758187" y="289290"/>
            <a:ext cx="2443397" cy="2339123"/>
          </a:xfrm>
          <a:prstGeom prst="rect">
            <a:avLst/>
          </a:prstGeom>
        </p:spPr>
      </p:pic>
      <p:pic>
        <p:nvPicPr>
          <p:cNvPr id="11" name="Picture 10">
            <a:extLst>
              <a:ext uri="{FF2B5EF4-FFF2-40B4-BE49-F238E27FC236}">
                <a16:creationId xmlns:a16="http://schemas.microsoft.com/office/drawing/2014/main" id="{C513E760-C40D-3A0A-8928-02AEA25F8EEA}"/>
              </a:ext>
            </a:extLst>
          </p:cNvPr>
          <p:cNvPicPr>
            <a:picLocks noChangeAspect="1"/>
          </p:cNvPicPr>
          <p:nvPr/>
        </p:nvPicPr>
        <p:blipFill>
          <a:blip r:embed="rId6"/>
          <a:stretch>
            <a:fillRect/>
          </a:stretch>
        </p:blipFill>
        <p:spPr>
          <a:xfrm>
            <a:off x="5606567" y="283230"/>
            <a:ext cx="2588977" cy="2117435"/>
          </a:xfrm>
          <a:prstGeom prst="rect">
            <a:avLst/>
          </a:prstGeom>
        </p:spPr>
      </p:pic>
      <p:pic>
        <p:nvPicPr>
          <p:cNvPr id="13" name="Picture 12">
            <a:extLst>
              <a:ext uri="{FF2B5EF4-FFF2-40B4-BE49-F238E27FC236}">
                <a16:creationId xmlns:a16="http://schemas.microsoft.com/office/drawing/2014/main" id="{8A116D5D-92E6-F163-462C-ED9DFAD5EA9B}"/>
              </a:ext>
            </a:extLst>
          </p:cNvPr>
          <p:cNvPicPr>
            <a:picLocks noChangeAspect="1"/>
          </p:cNvPicPr>
          <p:nvPr/>
        </p:nvPicPr>
        <p:blipFill>
          <a:blip r:embed="rId7"/>
          <a:stretch>
            <a:fillRect/>
          </a:stretch>
        </p:blipFill>
        <p:spPr>
          <a:xfrm>
            <a:off x="961245" y="2636870"/>
            <a:ext cx="2358084" cy="2334909"/>
          </a:xfrm>
          <a:prstGeom prst="rect">
            <a:avLst/>
          </a:prstGeom>
        </p:spPr>
      </p:pic>
      <p:pic>
        <p:nvPicPr>
          <p:cNvPr id="15" name="Picture 14">
            <a:extLst>
              <a:ext uri="{FF2B5EF4-FFF2-40B4-BE49-F238E27FC236}">
                <a16:creationId xmlns:a16="http://schemas.microsoft.com/office/drawing/2014/main" id="{2D978774-40D8-E727-F130-420A64E1D860}"/>
              </a:ext>
            </a:extLst>
          </p:cNvPr>
          <p:cNvPicPr>
            <a:picLocks noChangeAspect="1"/>
          </p:cNvPicPr>
          <p:nvPr/>
        </p:nvPicPr>
        <p:blipFill>
          <a:blip r:embed="rId8"/>
          <a:stretch>
            <a:fillRect/>
          </a:stretch>
        </p:blipFill>
        <p:spPr>
          <a:xfrm>
            <a:off x="3206928" y="2694557"/>
            <a:ext cx="2533546" cy="2283137"/>
          </a:xfrm>
          <a:prstGeom prst="rect">
            <a:avLst/>
          </a:prstGeom>
        </p:spPr>
      </p:pic>
      <p:sp>
        <p:nvSpPr>
          <p:cNvPr id="18" name="TextBox 17">
            <a:extLst>
              <a:ext uri="{FF2B5EF4-FFF2-40B4-BE49-F238E27FC236}">
                <a16:creationId xmlns:a16="http://schemas.microsoft.com/office/drawing/2014/main" id="{7061F06B-E4D1-4D5E-1E9B-6E977773A050}"/>
              </a:ext>
            </a:extLst>
          </p:cNvPr>
          <p:cNvSpPr txBox="1"/>
          <p:nvPr/>
        </p:nvSpPr>
        <p:spPr>
          <a:xfrm>
            <a:off x="1717736" y="181285"/>
            <a:ext cx="845103" cy="338554"/>
          </a:xfrm>
          <a:prstGeom prst="rect">
            <a:avLst/>
          </a:prstGeom>
          <a:noFill/>
        </p:spPr>
        <p:txBody>
          <a:bodyPr wrap="none" rtlCol="0">
            <a:spAutoFit/>
          </a:bodyPr>
          <a:lstStyle/>
          <a:p>
            <a:r>
              <a:rPr lang="en-US" sz="1600" b="1"/>
              <a:t>Cerner</a:t>
            </a:r>
          </a:p>
        </p:txBody>
      </p:sp>
      <p:sp>
        <p:nvSpPr>
          <p:cNvPr id="19" name="TextBox 18">
            <a:extLst>
              <a:ext uri="{FF2B5EF4-FFF2-40B4-BE49-F238E27FC236}">
                <a16:creationId xmlns:a16="http://schemas.microsoft.com/office/drawing/2014/main" id="{33596BD6-C35F-CB90-F693-9690CC54706B}"/>
              </a:ext>
            </a:extLst>
          </p:cNvPr>
          <p:cNvSpPr txBox="1"/>
          <p:nvPr/>
        </p:nvSpPr>
        <p:spPr>
          <a:xfrm>
            <a:off x="5130335" y="181285"/>
            <a:ext cx="479618" cy="338554"/>
          </a:xfrm>
          <a:prstGeom prst="rect">
            <a:avLst/>
          </a:prstGeom>
          <a:noFill/>
        </p:spPr>
        <p:txBody>
          <a:bodyPr wrap="none" rtlCol="0">
            <a:spAutoFit/>
          </a:bodyPr>
          <a:lstStyle/>
          <a:p>
            <a:r>
              <a:rPr lang="en-US" sz="1600" b="1"/>
              <a:t>DH</a:t>
            </a:r>
          </a:p>
        </p:txBody>
      </p:sp>
      <p:sp>
        <p:nvSpPr>
          <p:cNvPr id="20" name="TextBox 19">
            <a:extLst>
              <a:ext uri="{FF2B5EF4-FFF2-40B4-BE49-F238E27FC236}">
                <a16:creationId xmlns:a16="http://schemas.microsoft.com/office/drawing/2014/main" id="{2910EABA-FD48-44F8-F438-83F7E94BC5E3}"/>
              </a:ext>
            </a:extLst>
          </p:cNvPr>
          <p:cNvSpPr txBox="1"/>
          <p:nvPr/>
        </p:nvSpPr>
        <p:spPr>
          <a:xfrm>
            <a:off x="7747676" y="181285"/>
            <a:ext cx="891591" cy="338554"/>
          </a:xfrm>
          <a:prstGeom prst="rect">
            <a:avLst/>
          </a:prstGeom>
          <a:noFill/>
        </p:spPr>
        <p:txBody>
          <a:bodyPr wrap="none" rtlCol="0">
            <a:spAutoFit/>
          </a:bodyPr>
          <a:lstStyle/>
          <a:p>
            <a:r>
              <a:rPr lang="en-US" sz="1600" b="1"/>
              <a:t>Google</a:t>
            </a:r>
          </a:p>
        </p:txBody>
      </p:sp>
      <p:sp>
        <p:nvSpPr>
          <p:cNvPr id="21" name="TextBox 20">
            <a:extLst>
              <a:ext uri="{FF2B5EF4-FFF2-40B4-BE49-F238E27FC236}">
                <a16:creationId xmlns:a16="http://schemas.microsoft.com/office/drawing/2014/main" id="{EB627BB7-530E-A72A-23D5-78997514E481}"/>
              </a:ext>
            </a:extLst>
          </p:cNvPr>
          <p:cNvSpPr txBox="1"/>
          <p:nvPr/>
        </p:nvSpPr>
        <p:spPr>
          <a:xfrm>
            <a:off x="2545131" y="2656030"/>
            <a:ext cx="697627" cy="338554"/>
          </a:xfrm>
          <a:prstGeom prst="rect">
            <a:avLst/>
          </a:prstGeom>
          <a:noFill/>
        </p:spPr>
        <p:txBody>
          <a:bodyPr wrap="none" rtlCol="0">
            <a:spAutoFit/>
          </a:bodyPr>
          <a:lstStyle/>
          <a:p>
            <a:r>
              <a:rPr lang="en-US" sz="1600" b="1"/>
              <a:t>MDIX</a:t>
            </a:r>
          </a:p>
        </p:txBody>
      </p:sp>
      <p:sp>
        <p:nvSpPr>
          <p:cNvPr id="22" name="TextBox 21">
            <a:extLst>
              <a:ext uri="{FF2B5EF4-FFF2-40B4-BE49-F238E27FC236}">
                <a16:creationId xmlns:a16="http://schemas.microsoft.com/office/drawing/2014/main" id="{1F5FAF34-BB92-1164-A150-A7EEAA3AA5EC}"/>
              </a:ext>
            </a:extLst>
          </p:cNvPr>
          <p:cNvSpPr txBox="1"/>
          <p:nvPr/>
        </p:nvSpPr>
        <p:spPr>
          <a:xfrm>
            <a:off x="4930637" y="2743198"/>
            <a:ext cx="809837" cy="338554"/>
          </a:xfrm>
          <a:prstGeom prst="rect">
            <a:avLst/>
          </a:prstGeom>
          <a:noFill/>
        </p:spPr>
        <p:txBody>
          <a:bodyPr wrap="none" rtlCol="0">
            <a:spAutoFit/>
          </a:bodyPr>
          <a:lstStyle/>
          <a:p>
            <a:r>
              <a:rPr lang="en-US" sz="1600" b="1"/>
              <a:t>Redox</a:t>
            </a:r>
          </a:p>
        </p:txBody>
      </p:sp>
      <p:sp>
        <p:nvSpPr>
          <p:cNvPr id="23" name="TextBox 22">
            <a:extLst>
              <a:ext uri="{FF2B5EF4-FFF2-40B4-BE49-F238E27FC236}">
                <a16:creationId xmlns:a16="http://schemas.microsoft.com/office/drawing/2014/main" id="{3AF79FE8-9B44-A763-FCB2-75EC7A70093B}"/>
              </a:ext>
            </a:extLst>
          </p:cNvPr>
          <p:cNvSpPr txBox="1"/>
          <p:nvPr/>
        </p:nvSpPr>
        <p:spPr>
          <a:xfrm>
            <a:off x="7658157" y="2768322"/>
            <a:ext cx="1563248" cy="338554"/>
          </a:xfrm>
          <a:prstGeom prst="rect">
            <a:avLst/>
          </a:prstGeom>
          <a:noFill/>
        </p:spPr>
        <p:txBody>
          <a:bodyPr wrap="none" rtlCol="0">
            <a:spAutoFit/>
          </a:bodyPr>
          <a:lstStyle/>
          <a:p>
            <a:r>
              <a:rPr lang="en-US" sz="1600" b="1">
                <a:solidFill>
                  <a:srgbClr val="C00000"/>
                </a:solidFill>
              </a:rPr>
              <a:t>Rec in JSONC</a:t>
            </a:r>
          </a:p>
        </p:txBody>
      </p:sp>
      <p:cxnSp>
        <p:nvCxnSpPr>
          <p:cNvPr id="29" name="Straight Connector 28">
            <a:extLst>
              <a:ext uri="{FF2B5EF4-FFF2-40B4-BE49-F238E27FC236}">
                <a16:creationId xmlns:a16="http://schemas.microsoft.com/office/drawing/2014/main" id="{98BD32A3-7F39-54A4-6449-590F5782A7C7}"/>
              </a:ext>
            </a:extLst>
          </p:cNvPr>
          <p:cNvCxnSpPr>
            <a:cxnSpLocks/>
          </p:cNvCxnSpPr>
          <p:nvPr/>
        </p:nvCxnSpPr>
        <p:spPr>
          <a:xfrm>
            <a:off x="5740474" y="2768322"/>
            <a:ext cx="322864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2BB7C10-5ECE-A225-3F09-1F757DB819BE}"/>
              </a:ext>
            </a:extLst>
          </p:cNvPr>
          <p:cNvCxnSpPr>
            <a:cxnSpLocks/>
          </p:cNvCxnSpPr>
          <p:nvPr/>
        </p:nvCxnSpPr>
        <p:spPr>
          <a:xfrm>
            <a:off x="3206928" y="2768322"/>
            <a:ext cx="187689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00782BE7-E1E4-ECCA-B9A8-D45D690D6593}"/>
              </a:ext>
            </a:extLst>
          </p:cNvPr>
          <p:cNvCxnSpPr>
            <a:cxnSpLocks/>
          </p:cNvCxnSpPr>
          <p:nvPr/>
        </p:nvCxnSpPr>
        <p:spPr>
          <a:xfrm flipV="1">
            <a:off x="907224" y="2711659"/>
            <a:ext cx="1535075" cy="939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8EE722D-3BD6-760C-BEF3-0902D8EF826B}"/>
              </a:ext>
            </a:extLst>
          </p:cNvPr>
          <p:cNvCxnSpPr>
            <a:cxnSpLocks/>
          </p:cNvCxnSpPr>
          <p:nvPr/>
        </p:nvCxnSpPr>
        <p:spPr>
          <a:xfrm>
            <a:off x="2758187" y="365951"/>
            <a:ext cx="22456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E088CDA5-1039-5642-E25C-C96FC1B9C450}"/>
              </a:ext>
            </a:extLst>
          </p:cNvPr>
          <p:cNvCxnSpPr>
            <a:cxnSpLocks/>
          </p:cNvCxnSpPr>
          <p:nvPr/>
        </p:nvCxnSpPr>
        <p:spPr>
          <a:xfrm>
            <a:off x="5606567" y="519839"/>
            <a:ext cx="2245683"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ECE51074-6019-AE79-08F3-D147B37D5F62}"/>
              </a:ext>
            </a:extLst>
          </p:cNvPr>
          <p:cNvCxnSpPr>
            <a:cxnSpLocks/>
          </p:cNvCxnSpPr>
          <p:nvPr/>
        </p:nvCxnSpPr>
        <p:spPr>
          <a:xfrm>
            <a:off x="5740474" y="306689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B6DC186-617F-07BC-64A5-28A23C945089}"/>
              </a:ext>
            </a:extLst>
          </p:cNvPr>
          <p:cNvCxnSpPr>
            <a:cxnSpLocks/>
          </p:cNvCxnSpPr>
          <p:nvPr/>
        </p:nvCxnSpPr>
        <p:spPr>
          <a:xfrm>
            <a:off x="910576" y="322179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E8C72DB-6D08-ED26-F959-5715C730CF96}"/>
              </a:ext>
            </a:extLst>
          </p:cNvPr>
          <p:cNvCxnSpPr>
            <a:cxnSpLocks/>
          </p:cNvCxnSpPr>
          <p:nvPr/>
        </p:nvCxnSpPr>
        <p:spPr>
          <a:xfrm>
            <a:off x="241016" y="61741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CEAF8C4-EEA1-E240-509A-4229E8494169}"/>
              </a:ext>
            </a:extLst>
          </p:cNvPr>
          <p:cNvCxnSpPr>
            <a:cxnSpLocks/>
          </p:cNvCxnSpPr>
          <p:nvPr/>
        </p:nvCxnSpPr>
        <p:spPr>
          <a:xfrm>
            <a:off x="2779430" y="57744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6B0A3FE9-E676-4853-3990-80EC5E05D056}"/>
              </a:ext>
            </a:extLst>
          </p:cNvPr>
          <p:cNvCxnSpPr>
            <a:cxnSpLocks/>
          </p:cNvCxnSpPr>
          <p:nvPr/>
        </p:nvCxnSpPr>
        <p:spPr>
          <a:xfrm>
            <a:off x="5676234" y="81728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56" name="Left Brace 55">
            <a:extLst>
              <a:ext uri="{FF2B5EF4-FFF2-40B4-BE49-F238E27FC236}">
                <a16:creationId xmlns:a16="http://schemas.microsoft.com/office/drawing/2014/main" id="{8453B344-9042-4A1C-6C97-229CEF7C9829}"/>
              </a:ext>
            </a:extLst>
          </p:cNvPr>
          <p:cNvSpPr/>
          <p:nvPr/>
        </p:nvSpPr>
        <p:spPr>
          <a:xfrm>
            <a:off x="51361" y="1856695"/>
            <a:ext cx="130324" cy="77171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94DE1B08-D4B2-AD6E-4FE6-128167E93EE7}"/>
              </a:ext>
            </a:extLst>
          </p:cNvPr>
          <p:cNvSpPr/>
          <p:nvPr/>
        </p:nvSpPr>
        <p:spPr>
          <a:xfrm>
            <a:off x="842062" y="327067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a:extLst>
              <a:ext uri="{FF2B5EF4-FFF2-40B4-BE49-F238E27FC236}">
                <a16:creationId xmlns:a16="http://schemas.microsoft.com/office/drawing/2014/main" id="{AC9D5776-0D60-B5C6-3AF8-37B9ADD6EF4E}"/>
              </a:ext>
            </a:extLst>
          </p:cNvPr>
          <p:cNvSpPr/>
          <p:nvPr/>
        </p:nvSpPr>
        <p:spPr>
          <a:xfrm>
            <a:off x="2713053" y="136657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a:extLst>
              <a:ext uri="{FF2B5EF4-FFF2-40B4-BE49-F238E27FC236}">
                <a16:creationId xmlns:a16="http://schemas.microsoft.com/office/drawing/2014/main" id="{DA215B74-FCA9-2445-699D-43D7ACC60B9B}"/>
              </a:ext>
            </a:extLst>
          </p:cNvPr>
          <p:cNvSpPr/>
          <p:nvPr/>
        </p:nvSpPr>
        <p:spPr>
          <a:xfrm>
            <a:off x="3125199" y="2937599"/>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a:extLst>
              <a:ext uri="{FF2B5EF4-FFF2-40B4-BE49-F238E27FC236}">
                <a16:creationId xmlns:a16="http://schemas.microsoft.com/office/drawing/2014/main" id="{8C9B58DA-BD24-51EA-B6BC-92286C2AEDE8}"/>
              </a:ext>
            </a:extLst>
          </p:cNvPr>
          <p:cNvSpPr/>
          <p:nvPr/>
        </p:nvSpPr>
        <p:spPr>
          <a:xfrm>
            <a:off x="5476242" y="866930"/>
            <a:ext cx="172769"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C99E41A4-0B13-AEC4-D3BA-C767E33B6729}"/>
              </a:ext>
            </a:extLst>
          </p:cNvPr>
          <p:cNvSpPr/>
          <p:nvPr/>
        </p:nvSpPr>
        <p:spPr>
          <a:xfrm>
            <a:off x="5649012" y="3130348"/>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52964D59-C4F4-E67A-2D29-EEFFF09108C5}"/>
              </a:ext>
            </a:extLst>
          </p:cNvPr>
          <p:cNvSpPr/>
          <p:nvPr/>
        </p:nvSpPr>
        <p:spPr>
          <a:xfrm>
            <a:off x="5651540" y="4079614"/>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0" name="Left Brace 69">
            <a:extLst>
              <a:ext uri="{FF2B5EF4-FFF2-40B4-BE49-F238E27FC236}">
                <a16:creationId xmlns:a16="http://schemas.microsoft.com/office/drawing/2014/main" id="{75E0B3C1-7D29-EB67-A0F8-A6B3E8098F05}"/>
              </a:ext>
            </a:extLst>
          </p:cNvPr>
          <p:cNvSpPr/>
          <p:nvPr/>
        </p:nvSpPr>
        <p:spPr>
          <a:xfrm>
            <a:off x="3115898" y="3401648"/>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3" name="Left Brace 72">
            <a:extLst>
              <a:ext uri="{FF2B5EF4-FFF2-40B4-BE49-F238E27FC236}">
                <a16:creationId xmlns:a16="http://schemas.microsoft.com/office/drawing/2014/main" id="{0C011628-760C-40C6-11E5-0256374A09DB}"/>
              </a:ext>
            </a:extLst>
          </p:cNvPr>
          <p:cNvSpPr/>
          <p:nvPr/>
        </p:nvSpPr>
        <p:spPr>
          <a:xfrm>
            <a:off x="2696017" y="184201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4" name="Left Brace 73">
            <a:extLst>
              <a:ext uri="{FF2B5EF4-FFF2-40B4-BE49-F238E27FC236}">
                <a16:creationId xmlns:a16="http://schemas.microsoft.com/office/drawing/2014/main" id="{DD2AB93D-4F9B-DE27-6D78-29466276F810}"/>
              </a:ext>
            </a:extLst>
          </p:cNvPr>
          <p:cNvSpPr/>
          <p:nvPr/>
        </p:nvSpPr>
        <p:spPr>
          <a:xfrm>
            <a:off x="842061" y="4029801"/>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5" name="Left Brace 74">
            <a:extLst>
              <a:ext uri="{FF2B5EF4-FFF2-40B4-BE49-F238E27FC236}">
                <a16:creationId xmlns:a16="http://schemas.microsoft.com/office/drawing/2014/main" id="{A2C7B391-81C6-574B-AF74-81B84A7ED736}"/>
              </a:ext>
            </a:extLst>
          </p:cNvPr>
          <p:cNvSpPr/>
          <p:nvPr/>
        </p:nvSpPr>
        <p:spPr>
          <a:xfrm>
            <a:off x="5529828" y="1623203"/>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6" name="Left Brace 75">
            <a:extLst>
              <a:ext uri="{FF2B5EF4-FFF2-40B4-BE49-F238E27FC236}">
                <a16:creationId xmlns:a16="http://schemas.microsoft.com/office/drawing/2014/main" id="{257E07E3-6DCB-CA31-53F9-4421AEF98806}"/>
              </a:ext>
            </a:extLst>
          </p:cNvPr>
          <p:cNvSpPr/>
          <p:nvPr/>
        </p:nvSpPr>
        <p:spPr>
          <a:xfrm>
            <a:off x="5651540" y="4784362"/>
            <a:ext cx="116655" cy="31085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7" name="Left Brace 76">
            <a:extLst>
              <a:ext uri="{FF2B5EF4-FFF2-40B4-BE49-F238E27FC236}">
                <a16:creationId xmlns:a16="http://schemas.microsoft.com/office/drawing/2014/main" id="{668AF2CE-6DA5-347E-EEB7-C5893E7086C5}"/>
              </a:ext>
            </a:extLst>
          </p:cNvPr>
          <p:cNvSpPr/>
          <p:nvPr/>
        </p:nvSpPr>
        <p:spPr>
          <a:xfrm>
            <a:off x="3125199"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0" name="Left Brace 79">
            <a:extLst>
              <a:ext uri="{FF2B5EF4-FFF2-40B4-BE49-F238E27FC236}">
                <a16:creationId xmlns:a16="http://schemas.microsoft.com/office/drawing/2014/main" id="{AE815600-AF20-7B7F-5BA4-83DDABD631CD}"/>
              </a:ext>
            </a:extLst>
          </p:cNvPr>
          <p:cNvSpPr/>
          <p:nvPr/>
        </p:nvSpPr>
        <p:spPr>
          <a:xfrm>
            <a:off x="875975"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1" name="Left Brace 80">
            <a:extLst>
              <a:ext uri="{FF2B5EF4-FFF2-40B4-BE49-F238E27FC236}">
                <a16:creationId xmlns:a16="http://schemas.microsoft.com/office/drawing/2014/main" id="{D4212956-1B2E-E346-C594-C348BE5C658C}"/>
              </a:ext>
            </a:extLst>
          </p:cNvPr>
          <p:cNvSpPr/>
          <p:nvPr/>
        </p:nvSpPr>
        <p:spPr>
          <a:xfrm>
            <a:off x="5553238" y="217413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2" name="Left Brace 81">
            <a:extLst>
              <a:ext uri="{FF2B5EF4-FFF2-40B4-BE49-F238E27FC236}">
                <a16:creationId xmlns:a16="http://schemas.microsoft.com/office/drawing/2014/main" id="{A4C2A324-8708-AC91-DBAA-ED6578FE1D4A}"/>
              </a:ext>
            </a:extLst>
          </p:cNvPr>
          <p:cNvSpPr/>
          <p:nvPr/>
        </p:nvSpPr>
        <p:spPr>
          <a:xfrm>
            <a:off x="2713052" y="2414442"/>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83" name="Straight Connector 82">
            <a:extLst>
              <a:ext uri="{FF2B5EF4-FFF2-40B4-BE49-F238E27FC236}">
                <a16:creationId xmlns:a16="http://schemas.microsoft.com/office/drawing/2014/main" id="{D3183CA1-B7B9-5CC7-4442-49A30611630E}"/>
              </a:ext>
            </a:extLst>
          </p:cNvPr>
          <p:cNvCxnSpPr>
            <a:cxnSpLocks/>
          </p:cNvCxnSpPr>
          <p:nvPr/>
        </p:nvCxnSpPr>
        <p:spPr>
          <a:xfrm>
            <a:off x="5651540" y="7510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A974E2B1-6619-01B7-92A5-C6A63FC90749}"/>
              </a:ext>
            </a:extLst>
          </p:cNvPr>
          <p:cNvCxnSpPr>
            <a:cxnSpLocks/>
          </p:cNvCxnSpPr>
          <p:nvPr/>
        </p:nvCxnSpPr>
        <p:spPr>
          <a:xfrm>
            <a:off x="2779430"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7B5EBD5D-5C00-4D12-51ED-CE9BF3F4E046}"/>
              </a:ext>
            </a:extLst>
          </p:cNvPr>
          <p:cNvCxnSpPr>
            <a:cxnSpLocks/>
          </p:cNvCxnSpPr>
          <p:nvPr/>
        </p:nvCxnSpPr>
        <p:spPr>
          <a:xfrm>
            <a:off x="154084"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8F4FD01A-7DF2-C203-1F19-8761F4A5F76B}"/>
              </a:ext>
            </a:extLst>
          </p:cNvPr>
          <p:cNvCxnSpPr>
            <a:cxnSpLocks/>
          </p:cNvCxnSpPr>
          <p:nvPr/>
        </p:nvCxnSpPr>
        <p:spPr>
          <a:xfrm>
            <a:off x="875975" y="314819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651ECA27-14EE-02FA-E52B-EADC0CF4DD4E}"/>
              </a:ext>
            </a:extLst>
          </p:cNvPr>
          <p:cNvCxnSpPr>
            <a:cxnSpLocks/>
          </p:cNvCxnSpPr>
          <p:nvPr/>
        </p:nvCxnSpPr>
        <p:spPr>
          <a:xfrm>
            <a:off x="3215466" y="291247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688D74B7-6C7A-5AD5-A72E-D6E96DA62269}"/>
              </a:ext>
            </a:extLst>
          </p:cNvPr>
          <p:cNvCxnSpPr>
            <a:cxnSpLocks/>
          </p:cNvCxnSpPr>
          <p:nvPr/>
        </p:nvCxnSpPr>
        <p:spPr>
          <a:xfrm>
            <a:off x="5695951" y="297959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946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F88214C-A3A4-210B-2D51-304B2DC2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077" y="305470"/>
            <a:ext cx="3811880" cy="3568804"/>
          </a:xfrm>
          <a:prstGeom prst="rect">
            <a:avLst/>
          </a:prstGeom>
        </p:spPr>
      </p:pic>
      <p:pic>
        <p:nvPicPr>
          <p:cNvPr id="5" name="Picture 4" descr="Text&#10;&#10;Description automatically generated">
            <a:extLst>
              <a:ext uri="{FF2B5EF4-FFF2-40B4-BE49-F238E27FC236}">
                <a16:creationId xmlns:a16="http://schemas.microsoft.com/office/drawing/2014/main" id="{14219666-E6CA-8969-F43B-61FFA97E0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8" y="305471"/>
            <a:ext cx="3451877" cy="3568803"/>
          </a:xfrm>
          <a:prstGeom prst="rect">
            <a:avLst/>
          </a:prstGeom>
        </p:spPr>
      </p:pic>
      <p:cxnSp>
        <p:nvCxnSpPr>
          <p:cNvPr id="6" name="Straight Connector 5">
            <a:extLst>
              <a:ext uri="{FF2B5EF4-FFF2-40B4-BE49-F238E27FC236}">
                <a16:creationId xmlns:a16="http://schemas.microsoft.com/office/drawing/2014/main" id="{427F1E7F-7879-4837-5F80-2E3355FF3D63}"/>
              </a:ext>
            </a:extLst>
          </p:cNvPr>
          <p:cNvCxnSpPr>
            <a:cxnSpLocks/>
          </p:cNvCxnSpPr>
          <p:nvPr/>
        </p:nvCxnSpPr>
        <p:spPr>
          <a:xfrm>
            <a:off x="98048" y="1958986"/>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E7A4D050-0FF5-70B6-3CD9-DA777469DAF6}"/>
              </a:ext>
            </a:extLst>
          </p:cNvPr>
          <p:cNvCxnSpPr>
            <a:cxnSpLocks/>
          </p:cNvCxnSpPr>
          <p:nvPr/>
        </p:nvCxnSpPr>
        <p:spPr>
          <a:xfrm>
            <a:off x="3457367" y="1499324"/>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8" name="Left Brace 7">
            <a:extLst>
              <a:ext uri="{FF2B5EF4-FFF2-40B4-BE49-F238E27FC236}">
                <a16:creationId xmlns:a16="http://schemas.microsoft.com/office/drawing/2014/main" id="{26B94C07-0CD3-72BC-3C35-B2EE95849D0E}"/>
              </a:ext>
            </a:extLst>
          </p:cNvPr>
          <p:cNvSpPr/>
          <p:nvPr/>
        </p:nvSpPr>
        <p:spPr>
          <a:xfrm>
            <a:off x="34754" y="3267097"/>
            <a:ext cx="112253" cy="5478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BF8C7C50-BBEF-B123-F84D-D9B1D4316AB1}"/>
              </a:ext>
            </a:extLst>
          </p:cNvPr>
          <p:cNvSpPr/>
          <p:nvPr/>
        </p:nvSpPr>
        <p:spPr>
          <a:xfrm>
            <a:off x="3411076" y="2867361"/>
            <a:ext cx="107703" cy="94753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Straight Connector 12">
            <a:extLst>
              <a:ext uri="{FF2B5EF4-FFF2-40B4-BE49-F238E27FC236}">
                <a16:creationId xmlns:a16="http://schemas.microsoft.com/office/drawing/2014/main" id="{2DEDD261-09D9-0C7D-4B90-277C818EA506}"/>
              </a:ext>
            </a:extLst>
          </p:cNvPr>
          <p:cNvCxnSpPr>
            <a:cxnSpLocks/>
          </p:cNvCxnSpPr>
          <p:nvPr/>
        </p:nvCxnSpPr>
        <p:spPr>
          <a:xfrm>
            <a:off x="317123" y="65319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DB0AAFF-FEE2-05D1-9D10-467FBC9A1F13}"/>
              </a:ext>
            </a:extLst>
          </p:cNvPr>
          <p:cNvCxnSpPr>
            <a:cxnSpLocks/>
          </p:cNvCxnSpPr>
          <p:nvPr/>
        </p:nvCxnSpPr>
        <p:spPr>
          <a:xfrm>
            <a:off x="3814555" y="66588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6" name="Left Brace 15">
            <a:extLst>
              <a:ext uri="{FF2B5EF4-FFF2-40B4-BE49-F238E27FC236}">
                <a16:creationId xmlns:a16="http://schemas.microsoft.com/office/drawing/2014/main" id="{FEE1F5B5-6751-053E-CA97-DAB035E550BA}"/>
              </a:ext>
            </a:extLst>
          </p:cNvPr>
          <p:cNvSpPr/>
          <p:nvPr/>
        </p:nvSpPr>
        <p:spPr>
          <a:xfrm>
            <a:off x="51758" y="1418047"/>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6408878B-3CF8-6387-D824-C1172B9EDB78}"/>
              </a:ext>
            </a:extLst>
          </p:cNvPr>
          <p:cNvSpPr/>
          <p:nvPr/>
        </p:nvSpPr>
        <p:spPr>
          <a:xfrm>
            <a:off x="3411076" y="72981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0D4484A4-F6FD-8694-018C-C022E190D4F0}"/>
              </a:ext>
            </a:extLst>
          </p:cNvPr>
          <p:cNvSpPr/>
          <p:nvPr/>
        </p:nvSpPr>
        <p:spPr>
          <a:xfrm>
            <a:off x="164011" y="2250130"/>
            <a:ext cx="107703" cy="398643"/>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A57EFEF9-A7E3-EA97-7C89-D08C0F381657}"/>
              </a:ext>
            </a:extLst>
          </p:cNvPr>
          <p:cNvSpPr/>
          <p:nvPr/>
        </p:nvSpPr>
        <p:spPr>
          <a:xfrm>
            <a:off x="3518779" y="1842391"/>
            <a:ext cx="107703" cy="472348"/>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TextBox 19">
            <a:extLst>
              <a:ext uri="{FF2B5EF4-FFF2-40B4-BE49-F238E27FC236}">
                <a16:creationId xmlns:a16="http://schemas.microsoft.com/office/drawing/2014/main" id="{4D86C448-99BE-341F-44BD-8D8D943C4501}"/>
              </a:ext>
            </a:extLst>
          </p:cNvPr>
          <p:cNvSpPr txBox="1"/>
          <p:nvPr/>
        </p:nvSpPr>
        <p:spPr>
          <a:xfrm>
            <a:off x="2593293" y="604603"/>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6635C5E2-7922-8E73-91FC-A90699BC1621}"/>
              </a:ext>
            </a:extLst>
          </p:cNvPr>
          <p:cNvSpPr txBox="1"/>
          <p:nvPr/>
        </p:nvSpPr>
        <p:spPr>
          <a:xfrm>
            <a:off x="5896126" y="604603"/>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39899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BCB5F9E-D3FB-39E2-4B5F-5D4898014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926" y="634565"/>
            <a:ext cx="3629025" cy="2374783"/>
          </a:xfrm>
          <a:prstGeom prst="rect">
            <a:avLst/>
          </a:prstGeom>
        </p:spPr>
      </p:pic>
      <p:pic>
        <p:nvPicPr>
          <p:cNvPr id="5" name="Picture 4" descr="Text&#10;&#10;Description automatically generated">
            <a:extLst>
              <a:ext uri="{FF2B5EF4-FFF2-40B4-BE49-F238E27FC236}">
                <a16:creationId xmlns:a16="http://schemas.microsoft.com/office/drawing/2014/main" id="{A51E2649-1F18-2C0E-1E1D-AC40D521C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30" y="208025"/>
            <a:ext cx="2740030" cy="3123324"/>
          </a:xfrm>
          <a:prstGeom prst="rect">
            <a:avLst/>
          </a:prstGeom>
        </p:spPr>
      </p:pic>
      <p:sp>
        <p:nvSpPr>
          <p:cNvPr id="7" name="Left Brace 6">
            <a:extLst>
              <a:ext uri="{FF2B5EF4-FFF2-40B4-BE49-F238E27FC236}">
                <a16:creationId xmlns:a16="http://schemas.microsoft.com/office/drawing/2014/main" id="{BF9A4BFB-9472-7885-4617-E54A5A589C5D}"/>
              </a:ext>
            </a:extLst>
          </p:cNvPr>
          <p:cNvSpPr/>
          <p:nvPr/>
        </p:nvSpPr>
        <p:spPr>
          <a:xfrm>
            <a:off x="58077" y="298588"/>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 name="Left Brace 7">
            <a:extLst>
              <a:ext uri="{FF2B5EF4-FFF2-40B4-BE49-F238E27FC236}">
                <a16:creationId xmlns:a16="http://schemas.microsoft.com/office/drawing/2014/main" id="{FE0027E3-5378-597F-919F-EC9854CFFE74}"/>
              </a:ext>
            </a:extLst>
          </p:cNvPr>
          <p:cNvSpPr/>
          <p:nvPr/>
        </p:nvSpPr>
        <p:spPr>
          <a:xfrm>
            <a:off x="2931791" y="63456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79ABA240-F96D-877E-1FB6-4664783C4C4F}"/>
              </a:ext>
            </a:extLst>
          </p:cNvPr>
          <p:cNvCxnSpPr>
            <a:cxnSpLocks/>
          </p:cNvCxnSpPr>
          <p:nvPr/>
        </p:nvCxnSpPr>
        <p:spPr>
          <a:xfrm>
            <a:off x="255841" y="762733"/>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C82F35A-5BD1-BFF0-0E3C-1B20D6B14736}"/>
              </a:ext>
            </a:extLst>
          </p:cNvPr>
          <p:cNvCxnSpPr>
            <a:cxnSpLocks/>
          </p:cNvCxnSpPr>
          <p:nvPr/>
        </p:nvCxnSpPr>
        <p:spPr>
          <a:xfrm>
            <a:off x="3134226" y="1608860"/>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A2FE5747-7712-946B-9AE0-B7D25A4440C1}"/>
              </a:ext>
            </a:extLst>
          </p:cNvPr>
          <p:cNvCxnSpPr>
            <a:cxnSpLocks/>
          </p:cNvCxnSpPr>
          <p:nvPr/>
        </p:nvCxnSpPr>
        <p:spPr>
          <a:xfrm>
            <a:off x="255841" y="886555"/>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9C1036A-DC7F-EF94-2D27-860D19A6F67B}"/>
              </a:ext>
            </a:extLst>
          </p:cNvPr>
          <p:cNvCxnSpPr>
            <a:cxnSpLocks/>
          </p:cNvCxnSpPr>
          <p:nvPr/>
        </p:nvCxnSpPr>
        <p:spPr>
          <a:xfrm>
            <a:off x="3134226" y="1732682"/>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32FC37B3-21AF-B860-8506-79C2B3EDE1EB}"/>
              </a:ext>
            </a:extLst>
          </p:cNvPr>
          <p:cNvSpPr/>
          <p:nvPr/>
        </p:nvSpPr>
        <p:spPr>
          <a:xfrm>
            <a:off x="2931791" y="1821956"/>
            <a:ext cx="107703" cy="47234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476E5126-9AEC-BBE7-D701-3F5EEBFD5A2F}"/>
              </a:ext>
            </a:extLst>
          </p:cNvPr>
          <p:cNvSpPr/>
          <p:nvPr/>
        </p:nvSpPr>
        <p:spPr>
          <a:xfrm>
            <a:off x="42329" y="1000857"/>
            <a:ext cx="112253" cy="140774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D6056139-9F19-B168-454A-201D9A28EC66}"/>
              </a:ext>
            </a:extLst>
          </p:cNvPr>
          <p:cNvSpPr/>
          <p:nvPr/>
        </p:nvSpPr>
        <p:spPr>
          <a:xfrm>
            <a:off x="58077" y="2897533"/>
            <a:ext cx="112253" cy="273083"/>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73DD2D45-6965-45A8-B9A0-ACF0FA3596AA}"/>
              </a:ext>
            </a:extLst>
          </p:cNvPr>
          <p:cNvSpPr/>
          <p:nvPr/>
        </p:nvSpPr>
        <p:spPr>
          <a:xfrm>
            <a:off x="2931791" y="2471500"/>
            <a:ext cx="107703" cy="47234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TextBox 17">
            <a:extLst>
              <a:ext uri="{FF2B5EF4-FFF2-40B4-BE49-F238E27FC236}">
                <a16:creationId xmlns:a16="http://schemas.microsoft.com/office/drawing/2014/main" id="{1078CA64-BD54-7E75-2E4B-49E755DEBED2}"/>
              </a:ext>
            </a:extLst>
          </p:cNvPr>
          <p:cNvSpPr txBox="1"/>
          <p:nvPr/>
        </p:nvSpPr>
        <p:spPr>
          <a:xfrm>
            <a:off x="2471110" y="553118"/>
            <a:ext cx="351378" cy="369332"/>
          </a:xfrm>
          <a:prstGeom prst="rect">
            <a:avLst/>
          </a:prstGeom>
          <a:noFill/>
        </p:spPr>
        <p:txBody>
          <a:bodyPr wrap="none" rtlCol="0">
            <a:spAutoFit/>
          </a:bodyPr>
          <a:lstStyle/>
          <a:p>
            <a:r>
              <a:rPr lang="en-US">
                <a:solidFill>
                  <a:schemeClr val="bg1"/>
                </a:solidFill>
              </a:rPr>
              <a:t>D</a:t>
            </a:r>
          </a:p>
        </p:txBody>
      </p:sp>
      <p:sp>
        <p:nvSpPr>
          <p:cNvPr id="19" name="TextBox 18">
            <a:extLst>
              <a:ext uri="{FF2B5EF4-FFF2-40B4-BE49-F238E27FC236}">
                <a16:creationId xmlns:a16="http://schemas.microsoft.com/office/drawing/2014/main" id="{E3B74E77-A68E-EE06-4397-55452E091222}"/>
              </a:ext>
            </a:extLst>
          </p:cNvPr>
          <p:cNvSpPr txBox="1"/>
          <p:nvPr/>
        </p:nvSpPr>
        <p:spPr>
          <a:xfrm>
            <a:off x="6338573" y="553118"/>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407046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Vital Sign</a:t>
            </a:r>
          </a:p>
        </p:txBody>
      </p:sp>
    </p:spTree>
    <p:extLst>
      <p:ext uri="{BB962C8B-B14F-4D97-AF65-F5344CB8AC3E}">
        <p14:creationId xmlns:p14="http://schemas.microsoft.com/office/powerpoint/2010/main" val="1598732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D8A7DBA-7A83-5B68-4F05-803A6036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090" y="1201354"/>
            <a:ext cx="3746910" cy="225620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5EB4CBC-EFC9-E899-D764-0C8B5B218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101"/>
            <a:ext cx="5327082" cy="4079297"/>
          </a:xfrm>
          <a:prstGeom prst="rect">
            <a:avLst/>
          </a:prstGeom>
        </p:spPr>
      </p:pic>
      <p:sp>
        <p:nvSpPr>
          <p:cNvPr id="7" name="TextBox 6">
            <a:extLst>
              <a:ext uri="{FF2B5EF4-FFF2-40B4-BE49-F238E27FC236}">
                <a16:creationId xmlns:a16="http://schemas.microsoft.com/office/drawing/2014/main" id="{6414033D-1749-BD9A-6326-9B598A5D1F03}"/>
              </a:ext>
            </a:extLst>
          </p:cNvPr>
          <p:cNvSpPr txBox="1"/>
          <p:nvPr/>
        </p:nvSpPr>
        <p:spPr>
          <a:xfrm>
            <a:off x="224853" y="162769"/>
            <a:ext cx="2681183" cy="369332"/>
          </a:xfrm>
          <a:prstGeom prst="rect">
            <a:avLst/>
          </a:prstGeom>
          <a:noFill/>
        </p:spPr>
        <p:txBody>
          <a:bodyPr wrap="none" rtlCol="0">
            <a:spAutoFit/>
          </a:bodyPr>
          <a:lstStyle/>
          <a:p>
            <a:r>
              <a:rPr lang="en-US" b="1"/>
              <a:t>Source Vital sign entry</a:t>
            </a:r>
          </a:p>
        </p:txBody>
      </p:sp>
    </p:spTree>
    <p:extLst>
      <p:ext uri="{BB962C8B-B14F-4D97-AF65-F5344CB8AC3E}">
        <p14:creationId xmlns:p14="http://schemas.microsoft.com/office/powerpoint/2010/main" val="3300012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CEFFB-EED2-62B6-1E90-695736B317E8}"/>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D26DA738-20CC-C746-6B4B-5076C3C83BC0}"/>
              </a:ext>
            </a:extLst>
          </p:cNvPr>
          <p:cNvSpPr>
            <a:spLocks noGrp="1"/>
          </p:cNvSpPr>
          <p:nvPr>
            <p:ph type="body" sz="quarter" idx="34"/>
          </p:nvPr>
        </p:nvSpPr>
        <p:spPr/>
        <p:txBody>
          <a:bodyPr/>
          <a:lstStyle/>
          <a:p>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E2BA22AD-7CFF-D8D5-8449-49F0C1D8A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36" y="208015"/>
            <a:ext cx="2931364" cy="401675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5A829EC1-0195-0146-8617-22A57D763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695" y="191524"/>
            <a:ext cx="3112009" cy="4474810"/>
          </a:xfrm>
          <a:prstGeom prst="rect">
            <a:avLst/>
          </a:prstGeom>
        </p:spPr>
      </p:pic>
      <p:sp>
        <p:nvSpPr>
          <p:cNvPr id="4" name="TextBox 3">
            <a:extLst>
              <a:ext uri="{FF2B5EF4-FFF2-40B4-BE49-F238E27FC236}">
                <a16:creationId xmlns:a16="http://schemas.microsoft.com/office/drawing/2014/main" id="{B4EEBE04-A6CD-3664-8ED2-6782F81E4D80}"/>
              </a:ext>
            </a:extLst>
          </p:cNvPr>
          <p:cNvSpPr txBox="1"/>
          <p:nvPr/>
        </p:nvSpPr>
        <p:spPr>
          <a:xfrm>
            <a:off x="541911" y="4506289"/>
            <a:ext cx="7925568" cy="584775"/>
          </a:xfrm>
          <a:prstGeom prst="rect">
            <a:avLst/>
          </a:prstGeom>
          <a:noFill/>
        </p:spPr>
        <p:txBody>
          <a:bodyPr wrap="none" rtlCol="0">
            <a:spAutoFit/>
          </a:bodyPr>
          <a:lstStyle/>
          <a:p>
            <a:r>
              <a:rPr lang="en-US" sz="1600" dirty="0"/>
              <a:t>Consensus JSONs: observations for the </a:t>
            </a:r>
            <a:r>
              <a:rPr lang="en-US" sz="1600" dirty="0" err="1"/>
              <a:t>src</a:t>
            </a:r>
            <a:r>
              <a:rPr lang="en-US" sz="1600" dirty="0"/>
              <a:t> observation and organizer</a:t>
            </a:r>
          </a:p>
          <a:p>
            <a:r>
              <a:rPr lang="en-US" sz="1600" dirty="0">
                <a:highlight>
                  <a:srgbClr val="FFFF00"/>
                </a:highlight>
              </a:rPr>
              <a:t>Remove encounter reference for the </a:t>
            </a:r>
            <a:r>
              <a:rPr lang="en-US" sz="1600" dirty="0" err="1">
                <a:highlight>
                  <a:srgbClr val="FFFF00"/>
                </a:highlight>
              </a:rPr>
              <a:t>organizer</a:t>
            </a:r>
            <a:r>
              <a:rPr lang="en-US" sz="1600" dirty="0" err="1">
                <a:highlight>
                  <a:srgbClr val="FFFF00"/>
                </a:highlight>
                <a:sym typeface="Wingdings" pitchFamily="2" charset="2"/>
              </a:rPr>
              <a:t>observation</a:t>
            </a:r>
            <a:r>
              <a:rPr lang="en-US" sz="1600" dirty="0">
                <a:highlight>
                  <a:srgbClr val="FFFF00"/>
                </a:highlight>
                <a:sym typeface="Wingdings" pitchFamily="2" charset="2"/>
              </a:rPr>
              <a:t> mapping for consistency</a:t>
            </a:r>
            <a:endParaRPr lang="en-US" sz="1600" dirty="0">
              <a:highlight>
                <a:srgbClr val="FFFF00"/>
              </a:highlight>
            </a:endParaRPr>
          </a:p>
        </p:txBody>
      </p:sp>
    </p:spTree>
    <p:extLst>
      <p:ext uri="{BB962C8B-B14F-4D97-AF65-F5344CB8AC3E}">
        <p14:creationId xmlns:p14="http://schemas.microsoft.com/office/powerpoint/2010/main" val="161415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FA1CE709-5F8E-19FF-35A9-DEA348375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 y="2524143"/>
            <a:ext cx="2982107" cy="2356170"/>
          </a:xfrm>
          <a:prstGeom prst="rect">
            <a:avLst/>
          </a:prstGeom>
        </p:spPr>
      </p:pic>
      <p:pic>
        <p:nvPicPr>
          <p:cNvPr id="9" name="Picture 8" descr="Text&#10;&#10;Description automatically generated">
            <a:extLst>
              <a:ext uri="{FF2B5EF4-FFF2-40B4-BE49-F238E27FC236}">
                <a16:creationId xmlns:a16="http://schemas.microsoft.com/office/drawing/2014/main" id="{D9D71EA5-1C3F-BDAE-6DB6-26514DD00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918" y="124471"/>
            <a:ext cx="3059347" cy="2356170"/>
          </a:xfrm>
          <a:prstGeom prst="rect">
            <a:avLst/>
          </a:prstGeom>
        </p:spPr>
      </p:pic>
      <p:pic>
        <p:nvPicPr>
          <p:cNvPr id="11" name="Picture 10" descr="Text&#10;&#10;Description automatically generated">
            <a:extLst>
              <a:ext uri="{FF2B5EF4-FFF2-40B4-BE49-F238E27FC236}">
                <a16:creationId xmlns:a16="http://schemas.microsoft.com/office/drawing/2014/main" id="{A079C8C3-ECD9-3D5E-91F3-CD4800B04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3" y="124471"/>
            <a:ext cx="3338865" cy="2356170"/>
          </a:xfrm>
          <a:prstGeom prst="rect">
            <a:avLst/>
          </a:prstGeom>
        </p:spPr>
      </p:pic>
      <p:pic>
        <p:nvPicPr>
          <p:cNvPr id="7" name="Picture 6" descr="Text&#10;&#10;Description automatically generated">
            <a:extLst>
              <a:ext uri="{FF2B5EF4-FFF2-40B4-BE49-F238E27FC236}">
                <a16:creationId xmlns:a16="http://schemas.microsoft.com/office/drawing/2014/main" id="{40F33137-8E56-80EE-223D-2843E87A3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4084" y="293030"/>
            <a:ext cx="3397538" cy="1797670"/>
          </a:xfrm>
          <a:prstGeom prst="rect">
            <a:avLst/>
          </a:prstGeom>
        </p:spPr>
      </p:pic>
      <p:pic>
        <p:nvPicPr>
          <p:cNvPr id="3" name="Picture 2" descr="Text&#10;&#10;Description automatically generated">
            <a:extLst>
              <a:ext uri="{FF2B5EF4-FFF2-40B4-BE49-F238E27FC236}">
                <a16:creationId xmlns:a16="http://schemas.microsoft.com/office/drawing/2014/main" id="{1DEC32DD-111C-8B54-D0CC-6FE695CE7D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3331" y="2649200"/>
            <a:ext cx="3385903" cy="1989654"/>
          </a:xfrm>
          <a:prstGeom prst="rect">
            <a:avLst/>
          </a:prstGeom>
        </p:spPr>
      </p:pic>
      <p:sp>
        <p:nvSpPr>
          <p:cNvPr id="12" name="TextBox 11">
            <a:extLst>
              <a:ext uri="{FF2B5EF4-FFF2-40B4-BE49-F238E27FC236}">
                <a16:creationId xmlns:a16="http://schemas.microsoft.com/office/drawing/2014/main" id="{B1E0DE3F-2DEC-0067-FA80-BEDE6D37C32B}"/>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E371A2A1-1565-7663-89ED-251C05F7750B}"/>
              </a:ext>
            </a:extLst>
          </p:cNvPr>
          <p:cNvSpPr txBox="1"/>
          <p:nvPr/>
        </p:nvSpPr>
        <p:spPr>
          <a:xfrm>
            <a:off x="2151314" y="26056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C6E6309A-CE24-974F-404E-F5E772F09969}"/>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09E7394E-13E9-5E4D-47F7-647EB7359360}"/>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71F6AB75-EBB7-654E-9201-59BBB72EC09F}"/>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cxnSp>
        <p:nvCxnSpPr>
          <p:cNvPr id="18" name="Straight Connector 17">
            <a:extLst>
              <a:ext uri="{FF2B5EF4-FFF2-40B4-BE49-F238E27FC236}">
                <a16:creationId xmlns:a16="http://schemas.microsoft.com/office/drawing/2014/main" id="{6D867390-5AE8-3EEF-DE41-D6A68A86818D}"/>
              </a:ext>
            </a:extLst>
          </p:cNvPr>
          <p:cNvCxnSpPr>
            <a:cxnSpLocks/>
          </p:cNvCxnSpPr>
          <p:nvPr/>
        </p:nvCxnSpPr>
        <p:spPr>
          <a:xfrm>
            <a:off x="136596" y="317529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C9F0FB6-3360-483B-A13D-7AA10C09D5F1}"/>
              </a:ext>
            </a:extLst>
          </p:cNvPr>
          <p:cNvCxnSpPr>
            <a:cxnSpLocks/>
          </p:cNvCxnSpPr>
          <p:nvPr/>
        </p:nvCxnSpPr>
        <p:spPr>
          <a:xfrm>
            <a:off x="2646200" y="296164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6AB1ACA-3A11-24A0-8D63-1785BE5D1C87}"/>
              </a:ext>
            </a:extLst>
          </p:cNvPr>
          <p:cNvCxnSpPr>
            <a:cxnSpLocks/>
          </p:cNvCxnSpPr>
          <p:nvPr/>
        </p:nvCxnSpPr>
        <p:spPr>
          <a:xfrm>
            <a:off x="5972789" y="5092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2609C255-07AA-341F-674D-A7E7CDB8F3B7}"/>
              </a:ext>
            </a:extLst>
          </p:cNvPr>
          <p:cNvCxnSpPr>
            <a:cxnSpLocks/>
          </p:cNvCxnSpPr>
          <p:nvPr/>
        </p:nvCxnSpPr>
        <p:spPr>
          <a:xfrm>
            <a:off x="3445457" y="41930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73258AA-9506-7E83-CD3B-98E47D897AE0}"/>
              </a:ext>
            </a:extLst>
          </p:cNvPr>
          <p:cNvCxnSpPr>
            <a:cxnSpLocks/>
          </p:cNvCxnSpPr>
          <p:nvPr/>
        </p:nvCxnSpPr>
        <p:spPr>
          <a:xfrm>
            <a:off x="136596" y="34435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44DB907B-FB7F-FE6F-FD7B-4A19CBAC38D1}"/>
              </a:ext>
            </a:extLst>
          </p:cNvPr>
          <p:cNvSpPr/>
          <p:nvPr/>
        </p:nvSpPr>
        <p:spPr>
          <a:xfrm>
            <a:off x="96981" y="79199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08AFAE9E-4651-ACBD-CDCE-B4859C239DB6}"/>
              </a:ext>
            </a:extLst>
          </p:cNvPr>
          <p:cNvSpPr/>
          <p:nvPr/>
        </p:nvSpPr>
        <p:spPr>
          <a:xfrm>
            <a:off x="2553966" y="310834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41A23077-A1B7-76B9-D27D-E05C3EEFF4CF}"/>
              </a:ext>
            </a:extLst>
          </p:cNvPr>
          <p:cNvSpPr/>
          <p:nvPr/>
        </p:nvSpPr>
        <p:spPr>
          <a:xfrm>
            <a:off x="3435846" y="1087838"/>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81271CC-F393-845F-8455-15DCED7D24AF}"/>
              </a:ext>
            </a:extLst>
          </p:cNvPr>
          <p:cNvSpPr/>
          <p:nvPr/>
        </p:nvSpPr>
        <p:spPr>
          <a:xfrm>
            <a:off x="5849776" y="74769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D1DB137-7156-3B34-24B3-2AD38611BCAF}"/>
              </a:ext>
            </a:extLst>
          </p:cNvPr>
          <p:cNvSpPr/>
          <p:nvPr/>
        </p:nvSpPr>
        <p:spPr>
          <a:xfrm>
            <a:off x="86075" y="3303885"/>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8" name="Straight Connector 27">
            <a:extLst>
              <a:ext uri="{FF2B5EF4-FFF2-40B4-BE49-F238E27FC236}">
                <a16:creationId xmlns:a16="http://schemas.microsoft.com/office/drawing/2014/main" id="{4C9E8E20-1EC2-32C7-CDFD-17363862AE5D}"/>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A6BF6D7-435B-309C-0D1D-86B8D942AF62}"/>
              </a:ext>
            </a:extLst>
          </p:cNvPr>
          <p:cNvCxnSpPr>
            <a:cxnSpLocks/>
          </p:cNvCxnSpPr>
          <p:nvPr/>
        </p:nvCxnSpPr>
        <p:spPr>
          <a:xfrm>
            <a:off x="3396350" y="164029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753A3FD-A338-239C-4FDD-F483CD7D9931}"/>
              </a:ext>
            </a:extLst>
          </p:cNvPr>
          <p:cNvCxnSpPr>
            <a:cxnSpLocks/>
          </p:cNvCxnSpPr>
          <p:nvPr/>
        </p:nvCxnSpPr>
        <p:spPr>
          <a:xfrm>
            <a:off x="584977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9D287E1-8FC1-F7BA-7365-6BF6840FD2D6}"/>
              </a:ext>
            </a:extLst>
          </p:cNvPr>
          <p:cNvCxnSpPr>
            <a:cxnSpLocks/>
          </p:cNvCxnSpPr>
          <p:nvPr/>
        </p:nvCxnSpPr>
        <p:spPr>
          <a:xfrm>
            <a:off x="86075" y="390094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5BD51D23-9287-5C00-1399-B9C023A25D80}"/>
              </a:ext>
            </a:extLst>
          </p:cNvPr>
          <p:cNvCxnSpPr>
            <a:cxnSpLocks/>
          </p:cNvCxnSpPr>
          <p:nvPr/>
        </p:nvCxnSpPr>
        <p:spPr>
          <a:xfrm>
            <a:off x="2557761" y="369608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E676EC4A-40B7-0F57-1E85-67AB99CA87D1}"/>
              </a:ext>
            </a:extLst>
          </p:cNvPr>
          <p:cNvSpPr/>
          <p:nvPr/>
        </p:nvSpPr>
        <p:spPr>
          <a:xfrm>
            <a:off x="110843" y="153764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A1A692B2-7F97-2130-3020-CBE7EBC11F43}"/>
              </a:ext>
            </a:extLst>
          </p:cNvPr>
          <p:cNvSpPr/>
          <p:nvPr/>
        </p:nvSpPr>
        <p:spPr>
          <a:xfrm>
            <a:off x="3399784" y="172241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856C629-228E-9E3B-EA2F-923C65BC562C}"/>
              </a:ext>
            </a:extLst>
          </p:cNvPr>
          <p:cNvSpPr/>
          <p:nvPr/>
        </p:nvSpPr>
        <p:spPr>
          <a:xfrm>
            <a:off x="5850909" y="147205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45361B12-174D-4937-032E-53D3679F2D71}"/>
              </a:ext>
            </a:extLst>
          </p:cNvPr>
          <p:cNvSpPr/>
          <p:nvPr/>
        </p:nvSpPr>
        <p:spPr>
          <a:xfrm>
            <a:off x="2594301" y="3909672"/>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1B8B4DEF-2319-2A0F-ACF8-0DE748DC90DE}"/>
              </a:ext>
            </a:extLst>
          </p:cNvPr>
          <p:cNvSpPr/>
          <p:nvPr/>
        </p:nvSpPr>
        <p:spPr>
          <a:xfrm>
            <a:off x="123442" y="416427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534072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Text&#10;&#10;Description automatically generated">
            <a:extLst>
              <a:ext uri="{FF2B5EF4-FFF2-40B4-BE49-F238E27FC236}">
                <a16:creationId xmlns:a16="http://schemas.microsoft.com/office/drawing/2014/main" id="{EC76047D-FC0E-8927-FB77-E943A99D2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9" y="17923"/>
            <a:ext cx="2432009" cy="2653773"/>
          </a:xfrm>
          <a:prstGeom prst="rect">
            <a:avLst/>
          </a:prstGeom>
        </p:spPr>
      </p:pic>
      <p:pic>
        <p:nvPicPr>
          <p:cNvPr id="3" name="Picture 2" descr="Text&#10;&#10;Description automatically generated">
            <a:extLst>
              <a:ext uri="{FF2B5EF4-FFF2-40B4-BE49-F238E27FC236}">
                <a16:creationId xmlns:a16="http://schemas.microsoft.com/office/drawing/2014/main" id="{738643E1-FE41-22BE-0D70-64D17A902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50" y="2671696"/>
            <a:ext cx="3154907" cy="2512757"/>
          </a:xfrm>
          <a:prstGeom prst="rect">
            <a:avLst/>
          </a:prstGeom>
        </p:spPr>
      </p:pic>
      <p:pic>
        <p:nvPicPr>
          <p:cNvPr id="5" name="Picture 4" descr="Text&#10;&#10;Description automatically generated">
            <a:extLst>
              <a:ext uri="{FF2B5EF4-FFF2-40B4-BE49-F238E27FC236}">
                <a16:creationId xmlns:a16="http://schemas.microsoft.com/office/drawing/2014/main" id="{5DB84FF4-C416-BC3A-3CE0-4D8710A0A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321" y="2902203"/>
            <a:ext cx="2429000" cy="2149805"/>
          </a:xfrm>
          <a:prstGeom prst="rect">
            <a:avLst/>
          </a:prstGeom>
        </p:spPr>
      </p:pic>
      <p:pic>
        <p:nvPicPr>
          <p:cNvPr id="7" name="Picture 6" descr="Text&#10;&#10;Description automatically generated">
            <a:extLst>
              <a:ext uri="{FF2B5EF4-FFF2-40B4-BE49-F238E27FC236}">
                <a16:creationId xmlns:a16="http://schemas.microsoft.com/office/drawing/2014/main" id="{990772CF-58EA-FC32-C4E4-56FFAED6D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0116" y="161765"/>
            <a:ext cx="2263648" cy="2826853"/>
          </a:xfrm>
          <a:prstGeom prst="rect">
            <a:avLst/>
          </a:prstGeom>
        </p:spPr>
      </p:pic>
      <p:pic>
        <p:nvPicPr>
          <p:cNvPr id="9" name="Picture 8" descr="Text&#10;&#10;Description automatically generated">
            <a:extLst>
              <a:ext uri="{FF2B5EF4-FFF2-40B4-BE49-F238E27FC236}">
                <a16:creationId xmlns:a16="http://schemas.microsoft.com/office/drawing/2014/main" id="{73A28714-2800-EC73-053D-574D0CD87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7282" y="91492"/>
            <a:ext cx="2519738" cy="2624437"/>
          </a:xfrm>
          <a:prstGeom prst="rect">
            <a:avLst/>
          </a:prstGeom>
        </p:spPr>
      </p:pic>
      <p:sp>
        <p:nvSpPr>
          <p:cNvPr id="12" name="TextBox 11">
            <a:extLst>
              <a:ext uri="{FF2B5EF4-FFF2-40B4-BE49-F238E27FC236}">
                <a16:creationId xmlns:a16="http://schemas.microsoft.com/office/drawing/2014/main" id="{F00422CE-E194-CA1B-19D1-B1BFB38A039E}"/>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720F3F01-DEBF-E704-B387-0A15F527DFCF}"/>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99164B0A-BBC0-7CBB-E870-9B28C7D4DE29}"/>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1A40FCD4-18CA-9097-09DE-EDEAFEC43BF4}"/>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1F6D131F-1F0D-6B7F-4C79-8C8EC7ECBB3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
        <p:nvSpPr>
          <p:cNvPr id="18" name="Left Brace 17">
            <a:extLst>
              <a:ext uri="{FF2B5EF4-FFF2-40B4-BE49-F238E27FC236}">
                <a16:creationId xmlns:a16="http://schemas.microsoft.com/office/drawing/2014/main" id="{6B02FC8A-0F77-D300-9B30-710A2B191D81}"/>
              </a:ext>
            </a:extLst>
          </p:cNvPr>
          <p:cNvSpPr/>
          <p:nvPr/>
        </p:nvSpPr>
        <p:spPr>
          <a:xfrm>
            <a:off x="126985" y="372266"/>
            <a:ext cx="113601" cy="50711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91E4218-2963-E60E-031F-F56E67ECA62B}"/>
              </a:ext>
            </a:extLst>
          </p:cNvPr>
          <p:cNvSpPr/>
          <p:nvPr/>
        </p:nvSpPr>
        <p:spPr>
          <a:xfrm>
            <a:off x="2659283"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A175F6AD-9713-B917-A50D-9864AB11B959}"/>
              </a:ext>
            </a:extLst>
          </p:cNvPr>
          <p:cNvSpPr/>
          <p:nvPr/>
        </p:nvSpPr>
        <p:spPr>
          <a:xfrm>
            <a:off x="409298" y="3248222"/>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6667A9D-AA64-C5D8-CA91-03A4134195DD}"/>
              </a:ext>
            </a:extLst>
          </p:cNvPr>
          <p:cNvSpPr/>
          <p:nvPr/>
        </p:nvSpPr>
        <p:spPr>
          <a:xfrm>
            <a:off x="5372280"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3ADAE4C9-E885-DF64-40CC-4027E3791A31}"/>
              </a:ext>
            </a:extLst>
          </p:cNvPr>
          <p:cNvSpPr/>
          <p:nvPr/>
        </p:nvSpPr>
        <p:spPr>
          <a:xfrm>
            <a:off x="3127968" y="315294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E7665E5C-AACE-A7A9-1C05-F7BAD13B2EE2}"/>
              </a:ext>
            </a:extLst>
          </p:cNvPr>
          <p:cNvSpPr/>
          <p:nvPr/>
        </p:nvSpPr>
        <p:spPr>
          <a:xfrm>
            <a:off x="113193" y="1403710"/>
            <a:ext cx="71013" cy="2702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BBCD56CA-1728-5744-D3F0-7381B4C97F83}"/>
              </a:ext>
            </a:extLst>
          </p:cNvPr>
          <p:cNvSpPr/>
          <p:nvPr/>
        </p:nvSpPr>
        <p:spPr>
          <a:xfrm>
            <a:off x="2529240" y="1304153"/>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E3E6A0C-063C-7999-7142-2B5C9BBD1257}"/>
              </a:ext>
            </a:extLst>
          </p:cNvPr>
          <p:cNvSpPr/>
          <p:nvPr/>
        </p:nvSpPr>
        <p:spPr>
          <a:xfrm>
            <a:off x="5229075" y="106356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CF9509C0-A113-C6AA-DCB3-723AE5CC4B4D}"/>
              </a:ext>
            </a:extLst>
          </p:cNvPr>
          <p:cNvSpPr/>
          <p:nvPr/>
        </p:nvSpPr>
        <p:spPr>
          <a:xfrm>
            <a:off x="2904804" y="381472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Connector 26">
            <a:extLst>
              <a:ext uri="{FF2B5EF4-FFF2-40B4-BE49-F238E27FC236}">
                <a16:creationId xmlns:a16="http://schemas.microsoft.com/office/drawing/2014/main" id="{F0D82308-5DF1-7521-29B5-285A005605D5}"/>
              </a:ext>
            </a:extLst>
          </p:cNvPr>
          <p:cNvCxnSpPr>
            <a:cxnSpLocks/>
          </p:cNvCxnSpPr>
          <p:nvPr/>
        </p:nvCxnSpPr>
        <p:spPr>
          <a:xfrm>
            <a:off x="176567" y="18519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EE9E256-34A7-16C4-E6C5-86D53F5F26B8}"/>
              </a:ext>
            </a:extLst>
          </p:cNvPr>
          <p:cNvCxnSpPr>
            <a:cxnSpLocks/>
          </p:cNvCxnSpPr>
          <p:nvPr/>
        </p:nvCxnSpPr>
        <p:spPr>
          <a:xfrm>
            <a:off x="2561997" y="18369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1D51527-315B-6F70-CF46-C6E8BD0466EA}"/>
              </a:ext>
            </a:extLst>
          </p:cNvPr>
          <p:cNvCxnSpPr>
            <a:cxnSpLocks/>
          </p:cNvCxnSpPr>
          <p:nvPr/>
        </p:nvCxnSpPr>
        <p:spPr>
          <a:xfrm>
            <a:off x="5372280" y="145718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FFECFC6-0D2A-37E7-3891-8F4C37C7299E}"/>
              </a:ext>
            </a:extLst>
          </p:cNvPr>
          <p:cNvCxnSpPr>
            <a:cxnSpLocks/>
          </p:cNvCxnSpPr>
          <p:nvPr/>
        </p:nvCxnSpPr>
        <p:spPr>
          <a:xfrm>
            <a:off x="354657" y="427033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B443447-E6EC-7308-05AD-57FD48A7D0DE}"/>
              </a:ext>
            </a:extLst>
          </p:cNvPr>
          <p:cNvCxnSpPr>
            <a:cxnSpLocks/>
          </p:cNvCxnSpPr>
          <p:nvPr/>
        </p:nvCxnSpPr>
        <p:spPr>
          <a:xfrm>
            <a:off x="3127968" y="469005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6" name="Left Brace 35">
            <a:extLst>
              <a:ext uri="{FF2B5EF4-FFF2-40B4-BE49-F238E27FC236}">
                <a16:creationId xmlns:a16="http://schemas.microsoft.com/office/drawing/2014/main" id="{D277FFFD-796E-1EC9-D44C-4ADB38250C6B}"/>
              </a:ext>
            </a:extLst>
          </p:cNvPr>
          <p:cNvSpPr/>
          <p:nvPr/>
        </p:nvSpPr>
        <p:spPr>
          <a:xfrm>
            <a:off x="66911" y="197503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Left Brace 36">
            <a:extLst>
              <a:ext uri="{FF2B5EF4-FFF2-40B4-BE49-F238E27FC236}">
                <a16:creationId xmlns:a16="http://schemas.microsoft.com/office/drawing/2014/main" id="{39C7065A-1E43-939A-0403-DB2ACE0AF89F}"/>
              </a:ext>
            </a:extLst>
          </p:cNvPr>
          <p:cNvSpPr/>
          <p:nvPr/>
        </p:nvSpPr>
        <p:spPr>
          <a:xfrm>
            <a:off x="2557721" y="2186564"/>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8" name="Left Brace 37">
            <a:extLst>
              <a:ext uri="{FF2B5EF4-FFF2-40B4-BE49-F238E27FC236}">
                <a16:creationId xmlns:a16="http://schemas.microsoft.com/office/drawing/2014/main" id="{8BAEE8D3-4BC1-6B82-54F6-5C4CF84BF449}"/>
              </a:ext>
            </a:extLst>
          </p:cNvPr>
          <p:cNvSpPr/>
          <p:nvPr/>
        </p:nvSpPr>
        <p:spPr>
          <a:xfrm>
            <a:off x="198917" y="454488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9" name="Left Brace 38">
            <a:extLst>
              <a:ext uri="{FF2B5EF4-FFF2-40B4-BE49-F238E27FC236}">
                <a16:creationId xmlns:a16="http://schemas.microsoft.com/office/drawing/2014/main" id="{85FC28CC-0938-791A-3CD0-ADCBA544D458}"/>
              </a:ext>
            </a:extLst>
          </p:cNvPr>
          <p:cNvSpPr/>
          <p:nvPr/>
        </p:nvSpPr>
        <p:spPr>
          <a:xfrm>
            <a:off x="2917849" y="4703811"/>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40" name="Left Brace 39">
            <a:extLst>
              <a:ext uri="{FF2B5EF4-FFF2-40B4-BE49-F238E27FC236}">
                <a16:creationId xmlns:a16="http://schemas.microsoft.com/office/drawing/2014/main" id="{3B2896FB-71AE-FAFE-09E0-5B246C114CD5}"/>
              </a:ext>
            </a:extLst>
          </p:cNvPr>
          <p:cNvSpPr/>
          <p:nvPr/>
        </p:nvSpPr>
        <p:spPr>
          <a:xfrm>
            <a:off x="5356035" y="255677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1957113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07BDE6-5C09-D1FA-6A43-1B3052205941}"/>
              </a:ext>
            </a:extLst>
          </p:cNvPr>
          <p:cNvSpPr txBox="1"/>
          <p:nvPr/>
        </p:nvSpPr>
        <p:spPr>
          <a:xfrm>
            <a:off x="199869" y="1364106"/>
            <a:ext cx="3772525" cy="923330"/>
          </a:xfrm>
          <a:prstGeom prst="rect">
            <a:avLst/>
          </a:prstGeom>
          <a:noFill/>
        </p:spPr>
        <p:txBody>
          <a:bodyPr wrap="square" rtlCol="0">
            <a:spAutoFit/>
          </a:bodyPr>
          <a:lstStyle/>
          <a:p>
            <a:r>
              <a:rPr lang="en-US"/>
              <a:t>One vendor also mapped to an additional Observation resource to represent the vital sign panel</a:t>
            </a:r>
          </a:p>
        </p:txBody>
      </p:sp>
      <p:pic>
        <p:nvPicPr>
          <p:cNvPr id="3" name="Picture 2" descr="Text&#10;&#10;Description automatically generated">
            <a:extLst>
              <a:ext uri="{FF2B5EF4-FFF2-40B4-BE49-F238E27FC236}">
                <a16:creationId xmlns:a16="http://schemas.microsoft.com/office/drawing/2014/main" id="{896FEDEE-568F-4631-9884-F9DB29E6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063" y="159327"/>
            <a:ext cx="3252081" cy="4119302"/>
          </a:xfrm>
          <a:prstGeom prst="rect">
            <a:avLst/>
          </a:prstGeom>
        </p:spPr>
      </p:pic>
    </p:spTree>
    <p:extLst>
      <p:ext uri="{BB962C8B-B14F-4D97-AF65-F5344CB8AC3E}">
        <p14:creationId xmlns:p14="http://schemas.microsoft.com/office/powerpoint/2010/main" val="2086042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Social History</a:t>
            </a:r>
          </a:p>
        </p:txBody>
      </p:sp>
    </p:spTree>
    <p:extLst>
      <p:ext uri="{BB962C8B-B14F-4D97-AF65-F5344CB8AC3E}">
        <p14:creationId xmlns:p14="http://schemas.microsoft.com/office/powerpoint/2010/main" val="65099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B1E64E3-59DD-A4F0-68BE-3E72A3473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6" y="689262"/>
            <a:ext cx="5309169" cy="3316261"/>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9B82E14E-7837-E89B-CE5A-213ED75C6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621" y="2877206"/>
            <a:ext cx="4051278" cy="1283917"/>
          </a:xfrm>
          <a:prstGeom prst="rect">
            <a:avLst/>
          </a:prstGeom>
        </p:spPr>
      </p:pic>
      <p:sp>
        <p:nvSpPr>
          <p:cNvPr id="4" name="TextBox 3">
            <a:extLst>
              <a:ext uri="{FF2B5EF4-FFF2-40B4-BE49-F238E27FC236}">
                <a16:creationId xmlns:a16="http://schemas.microsoft.com/office/drawing/2014/main" id="{5B08413E-A4B9-77C5-C3D1-737CFF9A433F}"/>
              </a:ext>
            </a:extLst>
          </p:cNvPr>
          <p:cNvSpPr txBox="1"/>
          <p:nvPr/>
        </p:nvSpPr>
        <p:spPr>
          <a:xfrm>
            <a:off x="224853" y="162769"/>
            <a:ext cx="3198311" cy="369332"/>
          </a:xfrm>
          <a:prstGeom prst="rect">
            <a:avLst/>
          </a:prstGeom>
          <a:noFill/>
        </p:spPr>
        <p:txBody>
          <a:bodyPr wrap="none" rtlCol="0">
            <a:spAutoFit/>
          </a:bodyPr>
          <a:lstStyle/>
          <a:p>
            <a:r>
              <a:rPr lang="en-US" b="1"/>
              <a:t>Source Social History entry</a:t>
            </a:r>
          </a:p>
        </p:txBody>
      </p:sp>
    </p:spTree>
    <p:extLst>
      <p:ext uri="{BB962C8B-B14F-4D97-AF65-F5344CB8AC3E}">
        <p14:creationId xmlns:p14="http://schemas.microsoft.com/office/powerpoint/2010/main" val="297832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4007BE-299A-8E69-11AD-84B968B0062C}"/>
              </a:ext>
            </a:extLst>
          </p:cNvPr>
          <p:cNvPicPr>
            <a:picLocks noChangeAspect="1"/>
          </p:cNvPicPr>
          <p:nvPr/>
        </p:nvPicPr>
        <p:blipFill>
          <a:blip r:embed="rId2"/>
          <a:stretch>
            <a:fillRect/>
          </a:stretch>
        </p:blipFill>
        <p:spPr>
          <a:xfrm>
            <a:off x="4887907" y="40598"/>
            <a:ext cx="2021885" cy="2552630"/>
          </a:xfrm>
          <a:prstGeom prst="rect">
            <a:avLst/>
          </a:prstGeom>
        </p:spPr>
      </p:pic>
      <p:pic>
        <p:nvPicPr>
          <p:cNvPr id="68" name="Picture 67">
            <a:extLst>
              <a:ext uri="{FF2B5EF4-FFF2-40B4-BE49-F238E27FC236}">
                <a16:creationId xmlns:a16="http://schemas.microsoft.com/office/drawing/2014/main" id="{45732618-C416-705C-1A7E-7A494A5127B3}"/>
              </a:ext>
            </a:extLst>
          </p:cNvPr>
          <p:cNvPicPr>
            <a:picLocks noChangeAspect="1"/>
          </p:cNvPicPr>
          <p:nvPr/>
        </p:nvPicPr>
        <p:blipFill>
          <a:blip r:embed="rId3"/>
          <a:stretch>
            <a:fillRect/>
          </a:stretch>
        </p:blipFill>
        <p:spPr>
          <a:xfrm>
            <a:off x="6064265" y="2441686"/>
            <a:ext cx="2939032" cy="2701814"/>
          </a:xfrm>
          <a:prstGeom prst="rect">
            <a:avLst/>
          </a:prstGeom>
        </p:spPr>
      </p:pic>
      <p:pic>
        <p:nvPicPr>
          <p:cNvPr id="5" name="Picture 4">
            <a:extLst>
              <a:ext uri="{FF2B5EF4-FFF2-40B4-BE49-F238E27FC236}">
                <a16:creationId xmlns:a16="http://schemas.microsoft.com/office/drawing/2014/main" id="{3E843584-624C-12D9-5368-C17C9B155A0D}"/>
              </a:ext>
            </a:extLst>
          </p:cNvPr>
          <p:cNvPicPr>
            <a:picLocks noChangeAspect="1"/>
          </p:cNvPicPr>
          <p:nvPr/>
        </p:nvPicPr>
        <p:blipFill>
          <a:blip r:embed="rId4"/>
          <a:stretch>
            <a:fillRect/>
          </a:stretch>
        </p:blipFill>
        <p:spPr>
          <a:xfrm>
            <a:off x="343564" y="67150"/>
            <a:ext cx="1910331" cy="2409059"/>
          </a:xfrm>
          <a:prstGeom prst="rect">
            <a:avLst/>
          </a:prstGeom>
        </p:spPr>
      </p:pic>
      <p:pic>
        <p:nvPicPr>
          <p:cNvPr id="7" name="Picture 6">
            <a:extLst>
              <a:ext uri="{FF2B5EF4-FFF2-40B4-BE49-F238E27FC236}">
                <a16:creationId xmlns:a16="http://schemas.microsoft.com/office/drawing/2014/main" id="{5AD74C33-7E0B-F532-5997-D84C4279A226}"/>
              </a:ext>
            </a:extLst>
          </p:cNvPr>
          <p:cNvPicPr>
            <a:picLocks noChangeAspect="1"/>
          </p:cNvPicPr>
          <p:nvPr/>
        </p:nvPicPr>
        <p:blipFill>
          <a:blip r:embed="rId5"/>
          <a:stretch>
            <a:fillRect/>
          </a:stretch>
        </p:blipFill>
        <p:spPr>
          <a:xfrm>
            <a:off x="2636554" y="67150"/>
            <a:ext cx="1761715" cy="2414602"/>
          </a:xfrm>
          <a:prstGeom prst="rect">
            <a:avLst/>
          </a:prstGeom>
        </p:spPr>
      </p:pic>
      <p:pic>
        <p:nvPicPr>
          <p:cNvPr id="11" name="Picture 10">
            <a:extLst>
              <a:ext uri="{FF2B5EF4-FFF2-40B4-BE49-F238E27FC236}">
                <a16:creationId xmlns:a16="http://schemas.microsoft.com/office/drawing/2014/main" id="{0120FD03-C035-05DC-C003-B974BA4AD6E2}"/>
              </a:ext>
            </a:extLst>
          </p:cNvPr>
          <p:cNvPicPr>
            <a:picLocks noChangeAspect="1"/>
          </p:cNvPicPr>
          <p:nvPr/>
        </p:nvPicPr>
        <p:blipFill>
          <a:blip r:embed="rId6"/>
          <a:stretch>
            <a:fillRect/>
          </a:stretch>
        </p:blipFill>
        <p:spPr>
          <a:xfrm>
            <a:off x="974709" y="2490729"/>
            <a:ext cx="1647364" cy="2226090"/>
          </a:xfrm>
          <a:prstGeom prst="rect">
            <a:avLst/>
          </a:prstGeom>
        </p:spPr>
      </p:pic>
      <p:pic>
        <p:nvPicPr>
          <p:cNvPr id="13" name="Picture 12">
            <a:extLst>
              <a:ext uri="{FF2B5EF4-FFF2-40B4-BE49-F238E27FC236}">
                <a16:creationId xmlns:a16="http://schemas.microsoft.com/office/drawing/2014/main" id="{C80F26A9-CDC7-9ACF-7ABC-13218803B390}"/>
              </a:ext>
            </a:extLst>
          </p:cNvPr>
          <p:cNvPicPr>
            <a:picLocks noChangeAspect="1"/>
          </p:cNvPicPr>
          <p:nvPr/>
        </p:nvPicPr>
        <p:blipFill>
          <a:blip r:embed="rId7"/>
          <a:stretch>
            <a:fillRect/>
          </a:stretch>
        </p:blipFill>
        <p:spPr>
          <a:xfrm>
            <a:off x="3281965" y="2441686"/>
            <a:ext cx="2097619" cy="2589616"/>
          </a:xfrm>
          <a:prstGeom prst="rect">
            <a:avLst/>
          </a:prstGeom>
        </p:spPr>
      </p:pic>
      <p:sp>
        <p:nvSpPr>
          <p:cNvPr id="16" name="TextBox 15">
            <a:extLst>
              <a:ext uri="{FF2B5EF4-FFF2-40B4-BE49-F238E27FC236}">
                <a16:creationId xmlns:a16="http://schemas.microsoft.com/office/drawing/2014/main" id="{6C9B69C7-F11D-9B0C-8318-737DB03082F5}"/>
              </a:ext>
            </a:extLst>
          </p:cNvPr>
          <p:cNvSpPr txBox="1"/>
          <p:nvPr/>
        </p:nvSpPr>
        <p:spPr>
          <a:xfrm>
            <a:off x="1397946" y="2655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C6525941-806F-E288-5267-28CCF9D95D45}"/>
              </a:ext>
            </a:extLst>
          </p:cNvPr>
          <p:cNvSpPr txBox="1"/>
          <p:nvPr/>
        </p:nvSpPr>
        <p:spPr>
          <a:xfrm>
            <a:off x="4265902" y="2655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EC2030AE-804A-E070-A6FF-C45766A28F8C}"/>
              </a:ext>
            </a:extLst>
          </p:cNvPr>
          <p:cNvSpPr txBox="1"/>
          <p:nvPr/>
        </p:nvSpPr>
        <p:spPr>
          <a:xfrm>
            <a:off x="6007355" y="2655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019B983D-C7F2-5A74-F33A-A61240BB79A6}"/>
              </a:ext>
            </a:extLst>
          </p:cNvPr>
          <p:cNvSpPr txBox="1"/>
          <p:nvPr/>
        </p:nvSpPr>
        <p:spPr>
          <a:xfrm>
            <a:off x="1754115" y="2382155"/>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C9C1AF8F-27B4-2FB8-BBE8-462F0DC63849}"/>
              </a:ext>
            </a:extLst>
          </p:cNvPr>
          <p:cNvSpPr txBox="1"/>
          <p:nvPr/>
        </p:nvSpPr>
        <p:spPr>
          <a:xfrm>
            <a:off x="3940068" y="2344004"/>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F62D996-85CE-762A-1333-BCB99EAD2CAE}"/>
              </a:ext>
            </a:extLst>
          </p:cNvPr>
          <p:cNvSpPr txBox="1"/>
          <p:nvPr/>
        </p:nvSpPr>
        <p:spPr>
          <a:xfrm>
            <a:off x="7478266" y="2472378"/>
            <a:ext cx="1734770" cy="338554"/>
          </a:xfrm>
          <a:prstGeom prst="rect">
            <a:avLst/>
          </a:prstGeom>
          <a:noFill/>
        </p:spPr>
        <p:txBody>
          <a:bodyPr wrap="none" rtlCol="0">
            <a:spAutoFit/>
          </a:bodyPr>
          <a:lstStyle/>
          <a:p>
            <a:r>
              <a:rPr lang="en-US" sz="1600" b="1">
                <a:solidFill>
                  <a:srgbClr val="C00000"/>
                </a:solidFill>
              </a:rPr>
              <a:t>Rec – in JSONC</a:t>
            </a:r>
          </a:p>
        </p:txBody>
      </p:sp>
      <p:sp>
        <p:nvSpPr>
          <p:cNvPr id="22" name="Left Brace 21">
            <a:extLst>
              <a:ext uri="{FF2B5EF4-FFF2-40B4-BE49-F238E27FC236}">
                <a16:creationId xmlns:a16="http://schemas.microsoft.com/office/drawing/2014/main" id="{9A63F85D-903D-A1DB-34DF-BCC9FBB66054}"/>
              </a:ext>
            </a:extLst>
          </p:cNvPr>
          <p:cNvSpPr/>
          <p:nvPr/>
        </p:nvSpPr>
        <p:spPr>
          <a:xfrm>
            <a:off x="198262" y="195827"/>
            <a:ext cx="134455"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CA60C39-3910-6731-8F39-7C3ACBF3EBA8}"/>
              </a:ext>
            </a:extLst>
          </p:cNvPr>
          <p:cNvSpPr/>
          <p:nvPr/>
        </p:nvSpPr>
        <p:spPr>
          <a:xfrm>
            <a:off x="815240" y="2563883"/>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38A6AE6E-DE30-3BF6-6E53-713CF409943F}"/>
              </a:ext>
            </a:extLst>
          </p:cNvPr>
          <p:cNvSpPr/>
          <p:nvPr/>
        </p:nvSpPr>
        <p:spPr>
          <a:xfrm>
            <a:off x="2540594" y="19582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DD721604-CB23-5A3D-D49D-16D8211EF1B3}"/>
              </a:ext>
            </a:extLst>
          </p:cNvPr>
          <p:cNvSpPr/>
          <p:nvPr/>
        </p:nvSpPr>
        <p:spPr>
          <a:xfrm>
            <a:off x="3201393" y="2538981"/>
            <a:ext cx="93043" cy="683904"/>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5ACAB82-5781-7F2A-AD0C-6EBBD3527626}"/>
              </a:ext>
            </a:extLst>
          </p:cNvPr>
          <p:cNvSpPr/>
          <p:nvPr/>
        </p:nvSpPr>
        <p:spPr>
          <a:xfrm>
            <a:off x="4765644" y="140729"/>
            <a:ext cx="111417" cy="44875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88339BC1-A59C-2EEB-1301-E5BC1F636457}"/>
              </a:ext>
            </a:extLst>
          </p:cNvPr>
          <p:cNvSpPr/>
          <p:nvPr/>
        </p:nvSpPr>
        <p:spPr>
          <a:xfrm>
            <a:off x="5947763" y="264415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803F1662-4870-96E4-B3CD-9624FC9BE2C4}"/>
              </a:ext>
            </a:extLst>
          </p:cNvPr>
          <p:cNvSpPr/>
          <p:nvPr/>
        </p:nvSpPr>
        <p:spPr>
          <a:xfrm>
            <a:off x="4765644" y="1992936"/>
            <a:ext cx="111417" cy="448750"/>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10D6FFD-1F6B-D35F-890B-E7C0726954F0}"/>
              </a:ext>
            </a:extLst>
          </p:cNvPr>
          <p:cNvSpPr/>
          <p:nvPr/>
        </p:nvSpPr>
        <p:spPr>
          <a:xfrm>
            <a:off x="5947763" y="3603774"/>
            <a:ext cx="119183" cy="293669"/>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7FBDD52E-C339-F720-A149-BFA9F05105FA}"/>
              </a:ext>
            </a:extLst>
          </p:cNvPr>
          <p:cNvSpPr/>
          <p:nvPr/>
        </p:nvSpPr>
        <p:spPr>
          <a:xfrm>
            <a:off x="3180548" y="3351099"/>
            <a:ext cx="122263" cy="195266"/>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316E4130-13C8-286C-426B-16B6582C7F70}"/>
              </a:ext>
            </a:extLst>
          </p:cNvPr>
          <p:cNvSpPr/>
          <p:nvPr/>
        </p:nvSpPr>
        <p:spPr>
          <a:xfrm>
            <a:off x="815240" y="335109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61BAEAE8-0C57-191F-271A-51B1CBF29CC6}"/>
              </a:ext>
            </a:extLst>
          </p:cNvPr>
          <p:cNvSpPr/>
          <p:nvPr/>
        </p:nvSpPr>
        <p:spPr>
          <a:xfrm>
            <a:off x="198262" y="95766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0F857261-1823-9019-2B63-6AD4DD1D6759}"/>
              </a:ext>
            </a:extLst>
          </p:cNvPr>
          <p:cNvSpPr/>
          <p:nvPr/>
        </p:nvSpPr>
        <p:spPr>
          <a:xfrm>
            <a:off x="2520271"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BB258E90-0AF6-25AF-06C2-F1ED6E95DAE2}"/>
              </a:ext>
            </a:extLst>
          </p:cNvPr>
          <p:cNvSpPr/>
          <p:nvPr/>
        </p:nvSpPr>
        <p:spPr>
          <a:xfrm>
            <a:off x="4765644"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D88C2B8-3F7D-380F-383D-203FA3436B2D}"/>
              </a:ext>
            </a:extLst>
          </p:cNvPr>
          <p:cNvCxnSpPr>
            <a:cxnSpLocks/>
          </p:cNvCxnSpPr>
          <p:nvPr/>
        </p:nvCxnSpPr>
        <p:spPr>
          <a:xfrm>
            <a:off x="6090589" y="39862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1B56494-68F8-AC5D-D77B-3A6C90876583}"/>
              </a:ext>
            </a:extLst>
          </p:cNvPr>
          <p:cNvCxnSpPr>
            <a:cxnSpLocks/>
          </p:cNvCxnSpPr>
          <p:nvPr/>
        </p:nvCxnSpPr>
        <p:spPr>
          <a:xfrm>
            <a:off x="3138613" y="3856382"/>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EDFE9E0-9CE3-AB40-2D74-61774BF91A50}"/>
              </a:ext>
            </a:extLst>
          </p:cNvPr>
          <p:cNvCxnSpPr>
            <a:cxnSpLocks/>
          </p:cNvCxnSpPr>
          <p:nvPr/>
        </p:nvCxnSpPr>
        <p:spPr>
          <a:xfrm>
            <a:off x="766016" y="364043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DB0E505C-12C2-3F25-95EC-3BB16DF35B7A}"/>
              </a:ext>
            </a:extLst>
          </p:cNvPr>
          <p:cNvCxnSpPr>
            <a:cxnSpLocks/>
          </p:cNvCxnSpPr>
          <p:nvPr/>
        </p:nvCxnSpPr>
        <p:spPr>
          <a:xfrm>
            <a:off x="2540594" y="1017154"/>
            <a:ext cx="1614320" cy="0"/>
          </a:xfrm>
          <a:prstGeom prst="line">
            <a:avLst/>
          </a:prstGeom>
          <a:ln w="28575">
            <a:solidFill>
              <a:srgbClr val="00B05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4E7F5D4D-E9CE-DF2A-39FE-CAB3204DFEF9}"/>
              </a:ext>
            </a:extLst>
          </p:cNvPr>
          <p:cNvCxnSpPr>
            <a:cxnSpLocks/>
          </p:cNvCxnSpPr>
          <p:nvPr/>
        </p:nvCxnSpPr>
        <p:spPr>
          <a:xfrm>
            <a:off x="245142" y="1301968"/>
            <a:ext cx="1614320" cy="0"/>
          </a:xfrm>
          <a:prstGeom prst="line">
            <a:avLst/>
          </a:prstGeom>
          <a:ln w="28575">
            <a:solidFill>
              <a:srgbClr val="00B050"/>
            </a:solidFill>
            <a:prstDash val="dash"/>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CAFD9A5B-8235-57C6-436C-8F9C0578061F}"/>
              </a:ext>
            </a:extLst>
          </p:cNvPr>
          <p:cNvSpPr/>
          <p:nvPr/>
        </p:nvSpPr>
        <p:spPr>
          <a:xfrm>
            <a:off x="6066946" y="422961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74B53364-29E8-EC5F-261E-2C868C337B89}"/>
              </a:ext>
            </a:extLst>
          </p:cNvPr>
          <p:cNvSpPr/>
          <p:nvPr/>
        </p:nvSpPr>
        <p:spPr>
          <a:xfrm>
            <a:off x="3222373" y="410505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892AE0F2-5EFB-5331-C42E-23CADF5E4608}"/>
              </a:ext>
            </a:extLst>
          </p:cNvPr>
          <p:cNvSpPr/>
          <p:nvPr/>
        </p:nvSpPr>
        <p:spPr>
          <a:xfrm>
            <a:off x="2541130" y="172154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EB55BEFD-66A6-3BBA-C8FB-41BCA6E2FD74}"/>
              </a:ext>
            </a:extLst>
          </p:cNvPr>
          <p:cNvSpPr/>
          <p:nvPr/>
        </p:nvSpPr>
        <p:spPr>
          <a:xfrm>
            <a:off x="903297" y="3923221"/>
            <a:ext cx="104192" cy="627540"/>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FD154EA-9B96-3FD6-50C3-C19141CBCE8B}"/>
              </a:ext>
            </a:extLst>
          </p:cNvPr>
          <p:cNvSpPr/>
          <p:nvPr/>
        </p:nvSpPr>
        <p:spPr>
          <a:xfrm>
            <a:off x="4771634" y="112840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9F4F6E22-1622-A394-C1BD-403D67BD1EBD}"/>
              </a:ext>
            </a:extLst>
          </p:cNvPr>
          <p:cNvSpPr/>
          <p:nvPr/>
        </p:nvSpPr>
        <p:spPr>
          <a:xfrm>
            <a:off x="207438" y="1564450"/>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F1E44389-B43D-0532-166B-3530E6738068}"/>
              </a:ext>
            </a:extLst>
          </p:cNvPr>
          <p:cNvCxnSpPr>
            <a:cxnSpLocks/>
          </p:cNvCxnSpPr>
          <p:nvPr/>
        </p:nvCxnSpPr>
        <p:spPr>
          <a:xfrm>
            <a:off x="6090589" y="5060844"/>
            <a:ext cx="110469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8DDCB42C-E446-D73C-55E7-A07B53875073}"/>
              </a:ext>
            </a:extLst>
          </p:cNvPr>
          <p:cNvCxnSpPr>
            <a:cxnSpLocks/>
          </p:cNvCxnSpPr>
          <p:nvPr/>
        </p:nvCxnSpPr>
        <p:spPr>
          <a:xfrm>
            <a:off x="3302811" y="4960910"/>
            <a:ext cx="12797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764DE01-BE0D-31D8-9EC2-91CEE699D690}"/>
              </a:ext>
            </a:extLst>
          </p:cNvPr>
          <p:cNvCxnSpPr>
            <a:cxnSpLocks/>
          </p:cNvCxnSpPr>
          <p:nvPr/>
        </p:nvCxnSpPr>
        <p:spPr>
          <a:xfrm flipV="1">
            <a:off x="844782" y="3864236"/>
            <a:ext cx="1535075" cy="9397"/>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99ADEF-3A69-DE3C-C115-2176093F3A0A}"/>
              </a:ext>
            </a:extLst>
          </p:cNvPr>
          <p:cNvCxnSpPr>
            <a:cxnSpLocks/>
          </p:cNvCxnSpPr>
          <p:nvPr/>
        </p:nvCxnSpPr>
        <p:spPr>
          <a:xfrm>
            <a:off x="4866570" y="1934665"/>
            <a:ext cx="108139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ED7D3839-4BA5-1257-768E-626D3A260E30}"/>
              </a:ext>
            </a:extLst>
          </p:cNvPr>
          <p:cNvCxnSpPr>
            <a:cxnSpLocks/>
          </p:cNvCxnSpPr>
          <p:nvPr/>
        </p:nvCxnSpPr>
        <p:spPr>
          <a:xfrm>
            <a:off x="2660313" y="2504223"/>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369349FB-8B81-927D-D5AD-82BDF68C603A}"/>
              </a:ext>
            </a:extLst>
          </p:cNvPr>
          <p:cNvCxnSpPr>
            <a:cxnSpLocks/>
          </p:cNvCxnSpPr>
          <p:nvPr/>
        </p:nvCxnSpPr>
        <p:spPr>
          <a:xfrm>
            <a:off x="426122" y="2398011"/>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23C37-63BE-B9B1-17C5-325489D1EE26}"/>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B2E865DF-5EFC-E4C9-9AD3-74ECDF927949}"/>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4F0E7117-40BC-786F-9364-6F876347ABD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C2D1A11D-36C9-0E91-BCFA-ABD74D683542}"/>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5FBD28E-7731-3CAF-F018-09C67B636E66}"/>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9D6EB6D7-6ED3-7944-EC6E-F41966AC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7" y="100341"/>
            <a:ext cx="3562248" cy="2599478"/>
          </a:xfrm>
          <a:prstGeom prst="rect">
            <a:avLst/>
          </a:prstGeom>
        </p:spPr>
      </p:pic>
      <p:pic>
        <p:nvPicPr>
          <p:cNvPr id="13" name="Picture 12" descr="Text&#10;&#10;Description automatically generated">
            <a:extLst>
              <a:ext uri="{FF2B5EF4-FFF2-40B4-BE49-F238E27FC236}">
                <a16:creationId xmlns:a16="http://schemas.microsoft.com/office/drawing/2014/main" id="{6575C7C3-2534-678D-2712-698AC4D18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955" y="2699818"/>
            <a:ext cx="3462000" cy="2058165"/>
          </a:xfrm>
          <a:prstGeom prst="rect">
            <a:avLst/>
          </a:prstGeom>
        </p:spPr>
      </p:pic>
      <p:pic>
        <p:nvPicPr>
          <p:cNvPr id="15" name="Picture 14" descr="Text&#10;&#10;Description automatically generated">
            <a:extLst>
              <a:ext uri="{FF2B5EF4-FFF2-40B4-BE49-F238E27FC236}">
                <a16:creationId xmlns:a16="http://schemas.microsoft.com/office/drawing/2014/main" id="{D8D40FD5-AD56-C751-5B4B-A00FE731D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07" y="2794802"/>
            <a:ext cx="2169441" cy="1745822"/>
          </a:xfrm>
          <a:prstGeom prst="rect">
            <a:avLst/>
          </a:prstGeom>
        </p:spPr>
      </p:pic>
      <p:pic>
        <p:nvPicPr>
          <p:cNvPr id="19" name="Picture 18" descr="Text&#10;&#10;Description automatically generated">
            <a:extLst>
              <a:ext uri="{FF2B5EF4-FFF2-40B4-BE49-F238E27FC236}">
                <a16:creationId xmlns:a16="http://schemas.microsoft.com/office/drawing/2014/main" id="{913DF7C7-8305-8CF6-377C-1920E6A987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155" y="286669"/>
            <a:ext cx="3786894" cy="1976887"/>
          </a:xfrm>
          <a:prstGeom prst="rect">
            <a:avLst/>
          </a:prstGeom>
        </p:spPr>
      </p:pic>
      <p:sp>
        <p:nvSpPr>
          <p:cNvPr id="20" name="TextBox 19">
            <a:extLst>
              <a:ext uri="{FF2B5EF4-FFF2-40B4-BE49-F238E27FC236}">
                <a16:creationId xmlns:a16="http://schemas.microsoft.com/office/drawing/2014/main" id="{AAB18999-212B-D0E5-98C5-E73465595BDC}"/>
              </a:ext>
            </a:extLst>
          </p:cNvPr>
          <p:cNvSpPr txBox="1"/>
          <p:nvPr/>
        </p:nvSpPr>
        <p:spPr>
          <a:xfrm>
            <a:off x="2468380" y="32978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237EB5B-E18C-4102-54B9-A887352078DD}"/>
              </a:ext>
            </a:extLst>
          </p:cNvPr>
          <p:cNvSpPr txBox="1"/>
          <p:nvPr/>
        </p:nvSpPr>
        <p:spPr>
          <a:xfrm>
            <a:off x="6978797" y="329784"/>
            <a:ext cx="364202" cy="369332"/>
          </a:xfrm>
          <a:prstGeom prst="rect">
            <a:avLst/>
          </a:prstGeom>
          <a:noFill/>
        </p:spPr>
        <p:txBody>
          <a:bodyPr wrap="none" rtlCol="0">
            <a:spAutoFit/>
          </a:bodyPr>
          <a:lstStyle/>
          <a:p>
            <a:r>
              <a:rPr lang="en-US">
                <a:solidFill>
                  <a:schemeClr val="bg1"/>
                </a:solidFill>
              </a:rPr>
              <a:t>G</a:t>
            </a:r>
          </a:p>
        </p:txBody>
      </p:sp>
      <p:sp>
        <p:nvSpPr>
          <p:cNvPr id="22" name="TextBox 21">
            <a:extLst>
              <a:ext uri="{FF2B5EF4-FFF2-40B4-BE49-F238E27FC236}">
                <a16:creationId xmlns:a16="http://schemas.microsoft.com/office/drawing/2014/main" id="{0D23BD37-8653-5039-9516-B67AC1EAC083}"/>
              </a:ext>
            </a:extLst>
          </p:cNvPr>
          <p:cNvSpPr txBox="1"/>
          <p:nvPr/>
        </p:nvSpPr>
        <p:spPr>
          <a:xfrm>
            <a:off x="1481177" y="2879945"/>
            <a:ext cx="377026" cy="369332"/>
          </a:xfrm>
          <a:prstGeom prst="rect">
            <a:avLst/>
          </a:prstGeom>
          <a:noFill/>
        </p:spPr>
        <p:txBody>
          <a:bodyPr wrap="none" rtlCol="0">
            <a:spAutoFit/>
          </a:bodyPr>
          <a:lstStyle/>
          <a:p>
            <a:r>
              <a:rPr lang="en-US">
                <a:solidFill>
                  <a:schemeClr val="bg1"/>
                </a:solidFill>
              </a:rPr>
              <a:t>M</a:t>
            </a:r>
          </a:p>
        </p:txBody>
      </p:sp>
      <p:sp>
        <p:nvSpPr>
          <p:cNvPr id="23" name="TextBox 22">
            <a:extLst>
              <a:ext uri="{FF2B5EF4-FFF2-40B4-BE49-F238E27FC236}">
                <a16:creationId xmlns:a16="http://schemas.microsoft.com/office/drawing/2014/main" id="{D8F66D7E-3D5A-6DF8-1C87-CC810459C851}"/>
              </a:ext>
            </a:extLst>
          </p:cNvPr>
          <p:cNvSpPr txBox="1"/>
          <p:nvPr/>
        </p:nvSpPr>
        <p:spPr>
          <a:xfrm>
            <a:off x="5209740" y="2794802"/>
            <a:ext cx="364202" cy="369332"/>
          </a:xfrm>
          <a:prstGeom prst="rect">
            <a:avLst/>
          </a:prstGeom>
          <a:noFill/>
        </p:spPr>
        <p:txBody>
          <a:bodyPr wrap="none" rtlCol="0">
            <a:spAutoFit/>
          </a:bodyPr>
          <a:lstStyle/>
          <a:p>
            <a:r>
              <a:rPr lang="en-US">
                <a:solidFill>
                  <a:schemeClr val="bg1"/>
                </a:solidFill>
              </a:rPr>
              <a:t>R</a:t>
            </a:r>
          </a:p>
        </p:txBody>
      </p:sp>
      <p:pic>
        <p:nvPicPr>
          <p:cNvPr id="25" name="Picture 24" descr="Text&#10;&#10;Description automatically generated">
            <a:extLst>
              <a:ext uri="{FF2B5EF4-FFF2-40B4-BE49-F238E27FC236}">
                <a16:creationId xmlns:a16="http://schemas.microsoft.com/office/drawing/2014/main" id="{E100E91A-4018-0DCA-3FD5-ABAA6C2D50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431" y="2465018"/>
            <a:ext cx="3187135" cy="2348698"/>
          </a:xfrm>
          <a:prstGeom prst="rect">
            <a:avLst/>
          </a:prstGeom>
        </p:spPr>
      </p:pic>
      <p:sp>
        <p:nvSpPr>
          <p:cNvPr id="7" name="TextBox 6">
            <a:extLst>
              <a:ext uri="{FF2B5EF4-FFF2-40B4-BE49-F238E27FC236}">
                <a16:creationId xmlns:a16="http://schemas.microsoft.com/office/drawing/2014/main" id="{BCCC581B-A412-679F-AA0D-49EA273162EE}"/>
              </a:ext>
            </a:extLst>
          </p:cNvPr>
          <p:cNvSpPr txBox="1"/>
          <p:nvPr/>
        </p:nvSpPr>
        <p:spPr>
          <a:xfrm>
            <a:off x="8214836" y="2633264"/>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B6A6EC9A-6F38-E254-D5F3-A03D43F5A61C}"/>
              </a:ext>
            </a:extLst>
          </p:cNvPr>
          <p:cNvCxnSpPr>
            <a:cxnSpLocks/>
          </p:cNvCxnSpPr>
          <p:nvPr/>
        </p:nvCxnSpPr>
        <p:spPr>
          <a:xfrm>
            <a:off x="251521" y="361500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1107ADFF-6AAD-B5AA-7378-6327686B63A4}"/>
              </a:ext>
            </a:extLst>
          </p:cNvPr>
          <p:cNvCxnSpPr>
            <a:cxnSpLocks/>
          </p:cNvCxnSpPr>
          <p:nvPr/>
        </p:nvCxnSpPr>
        <p:spPr>
          <a:xfrm>
            <a:off x="2526279" y="30525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0CE33DF-E3E0-2504-A54A-F7BD222D65EE}"/>
              </a:ext>
            </a:extLst>
          </p:cNvPr>
          <p:cNvCxnSpPr>
            <a:cxnSpLocks/>
          </p:cNvCxnSpPr>
          <p:nvPr/>
        </p:nvCxnSpPr>
        <p:spPr>
          <a:xfrm>
            <a:off x="3936685" y="50424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CEA5622A-78BA-4766-322D-621E5B475456}"/>
              </a:ext>
            </a:extLst>
          </p:cNvPr>
          <p:cNvCxnSpPr>
            <a:cxnSpLocks/>
          </p:cNvCxnSpPr>
          <p:nvPr/>
        </p:nvCxnSpPr>
        <p:spPr>
          <a:xfrm>
            <a:off x="251521" y="43928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1914ACD-318A-6139-08AA-EAF372A351D6}"/>
              </a:ext>
            </a:extLst>
          </p:cNvPr>
          <p:cNvCxnSpPr>
            <a:cxnSpLocks/>
          </p:cNvCxnSpPr>
          <p:nvPr/>
        </p:nvCxnSpPr>
        <p:spPr>
          <a:xfrm>
            <a:off x="5959025" y="277241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5FE953B-9D7B-2498-9825-1DD3B59E2C03}"/>
              </a:ext>
            </a:extLst>
          </p:cNvPr>
          <p:cNvCxnSpPr>
            <a:cxnSpLocks/>
          </p:cNvCxnSpPr>
          <p:nvPr/>
        </p:nvCxnSpPr>
        <p:spPr>
          <a:xfrm>
            <a:off x="171573" y="4540624"/>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F4CB865E-7597-52B9-41F4-3D9C580ED752}"/>
              </a:ext>
            </a:extLst>
          </p:cNvPr>
          <p:cNvCxnSpPr>
            <a:cxnSpLocks/>
          </p:cNvCxnSpPr>
          <p:nvPr/>
        </p:nvCxnSpPr>
        <p:spPr>
          <a:xfrm>
            <a:off x="2390955" y="3771110"/>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53A120E5-4EE8-62AA-F158-435A4E0E664E}"/>
              </a:ext>
            </a:extLst>
          </p:cNvPr>
          <p:cNvCxnSpPr>
            <a:cxnSpLocks/>
          </p:cNvCxnSpPr>
          <p:nvPr/>
        </p:nvCxnSpPr>
        <p:spPr>
          <a:xfrm>
            <a:off x="3669155" y="1423643"/>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F456F7B-51A4-AC8A-3870-1324099103A8}"/>
              </a:ext>
            </a:extLst>
          </p:cNvPr>
          <p:cNvCxnSpPr>
            <a:cxnSpLocks/>
          </p:cNvCxnSpPr>
          <p:nvPr/>
        </p:nvCxnSpPr>
        <p:spPr>
          <a:xfrm>
            <a:off x="171573" y="1838371"/>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F36D8F-8C94-5CBD-2510-CC903B4188F0}"/>
              </a:ext>
            </a:extLst>
          </p:cNvPr>
          <p:cNvCxnSpPr>
            <a:cxnSpLocks/>
          </p:cNvCxnSpPr>
          <p:nvPr/>
        </p:nvCxnSpPr>
        <p:spPr>
          <a:xfrm>
            <a:off x="5784799" y="4049936"/>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8" name="Left Brace 37">
            <a:extLst>
              <a:ext uri="{FF2B5EF4-FFF2-40B4-BE49-F238E27FC236}">
                <a16:creationId xmlns:a16="http://schemas.microsoft.com/office/drawing/2014/main" id="{CE74D274-8842-9B80-8BEA-E8338EC32A64}"/>
              </a:ext>
            </a:extLst>
          </p:cNvPr>
          <p:cNvSpPr/>
          <p:nvPr/>
        </p:nvSpPr>
        <p:spPr>
          <a:xfrm>
            <a:off x="135330" y="1140967"/>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D3E8F948-F9E2-1F2A-52D5-1E5C70E1C844}"/>
              </a:ext>
            </a:extLst>
          </p:cNvPr>
          <p:cNvSpPr/>
          <p:nvPr/>
        </p:nvSpPr>
        <p:spPr>
          <a:xfrm>
            <a:off x="149192" y="1886614"/>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B18C4177-D55A-69D0-C393-A4B541577510}"/>
              </a:ext>
            </a:extLst>
          </p:cNvPr>
          <p:cNvSpPr/>
          <p:nvPr/>
        </p:nvSpPr>
        <p:spPr>
          <a:xfrm>
            <a:off x="3663449" y="6991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D51BB839-E5BD-951B-5889-69A38F230A18}"/>
              </a:ext>
            </a:extLst>
          </p:cNvPr>
          <p:cNvSpPr/>
          <p:nvPr/>
        </p:nvSpPr>
        <p:spPr>
          <a:xfrm>
            <a:off x="3677311" y="144476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479BAF57-6ABE-702C-54D3-6F8DBEC24D7D}"/>
              </a:ext>
            </a:extLst>
          </p:cNvPr>
          <p:cNvSpPr/>
          <p:nvPr/>
        </p:nvSpPr>
        <p:spPr>
          <a:xfrm>
            <a:off x="2425238" y="316983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5BC833E5-837A-4EAD-CEC8-3FC2366E72B7}"/>
              </a:ext>
            </a:extLst>
          </p:cNvPr>
          <p:cNvSpPr/>
          <p:nvPr/>
        </p:nvSpPr>
        <p:spPr>
          <a:xfrm>
            <a:off x="2439100" y="391548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8FCB9E27-ACB1-7AE1-E70D-A93EB38FF314}"/>
              </a:ext>
            </a:extLst>
          </p:cNvPr>
          <p:cNvSpPr/>
          <p:nvPr/>
        </p:nvSpPr>
        <p:spPr>
          <a:xfrm>
            <a:off x="5783714" y="345002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2229DD28-5DB2-6C51-8049-AA105DB35107}"/>
              </a:ext>
            </a:extLst>
          </p:cNvPr>
          <p:cNvSpPr/>
          <p:nvPr/>
        </p:nvSpPr>
        <p:spPr>
          <a:xfrm>
            <a:off x="5755758" y="4109049"/>
            <a:ext cx="145342" cy="67391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7181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B5BAD-4540-4385-E35A-AE8D068308E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C2D99A32-497D-0072-4542-10784E71E6C1}"/>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71E343E4-8A6A-217E-87E2-3772BD67B40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E18D89C9-EED6-AF4B-1869-96C83B1D0D3F}"/>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241CA7B-51CB-6390-A80B-5076E23EEF9E}"/>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59DBA1E4-823D-1F8C-732F-BA8CC23D2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54" y="2323377"/>
            <a:ext cx="2021417" cy="2820123"/>
          </a:xfrm>
          <a:prstGeom prst="rect">
            <a:avLst/>
          </a:prstGeom>
        </p:spPr>
      </p:pic>
      <p:pic>
        <p:nvPicPr>
          <p:cNvPr id="13" name="Picture 12" descr="Text&#10;&#10;Description automatically generated">
            <a:extLst>
              <a:ext uri="{FF2B5EF4-FFF2-40B4-BE49-F238E27FC236}">
                <a16:creationId xmlns:a16="http://schemas.microsoft.com/office/drawing/2014/main" id="{8FB5C294-106A-79BA-6DB4-EF14E591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234" y="82073"/>
            <a:ext cx="2616467" cy="2489677"/>
          </a:xfrm>
          <a:prstGeom prst="rect">
            <a:avLst/>
          </a:prstGeom>
        </p:spPr>
      </p:pic>
      <p:pic>
        <p:nvPicPr>
          <p:cNvPr id="15" name="Picture 14">
            <a:extLst>
              <a:ext uri="{FF2B5EF4-FFF2-40B4-BE49-F238E27FC236}">
                <a16:creationId xmlns:a16="http://schemas.microsoft.com/office/drawing/2014/main" id="{20064B08-91F0-E346-94B0-8C73EEFF8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23" y="4285589"/>
            <a:ext cx="1761708" cy="153192"/>
          </a:xfrm>
          <a:prstGeom prst="rect">
            <a:avLst/>
          </a:prstGeom>
        </p:spPr>
      </p:pic>
      <p:pic>
        <p:nvPicPr>
          <p:cNvPr id="17" name="Picture 16" descr="Text&#10;&#10;Description automatically generated">
            <a:extLst>
              <a:ext uri="{FF2B5EF4-FFF2-40B4-BE49-F238E27FC236}">
                <a16:creationId xmlns:a16="http://schemas.microsoft.com/office/drawing/2014/main" id="{CD103EC3-AAB1-E2FC-CE5B-308C18723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6334" y="174223"/>
            <a:ext cx="2399762" cy="3191684"/>
          </a:xfrm>
          <a:prstGeom prst="rect">
            <a:avLst/>
          </a:prstGeom>
        </p:spPr>
      </p:pic>
      <p:pic>
        <p:nvPicPr>
          <p:cNvPr id="19" name="Picture 18" descr="Text&#10;&#10;Description automatically generated">
            <a:extLst>
              <a:ext uri="{FF2B5EF4-FFF2-40B4-BE49-F238E27FC236}">
                <a16:creationId xmlns:a16="http://schemas.microsoft.com/office/drawing/2014/main" id="{18E5823B-1105-5415-A4A1-19CF8C338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9" y="164813"/>
            <a:ext cx="2456025" cy="3841627"/>
          </a:xfrm>
          <a:prstGeom prst="rect">
            <a:avLst/>
          </a:prstGeom>
        </p:spPr>
      </p:pic>
      <p:sp>
        <p:nvSpPr>
          <p:cNvPr id="7" name="TextBox 6">
            <a:extLst>
              <a:ext uri="{FF2B5EF4-FFF2-40B4-BE49-F238E27FC236}">
                <a16:creationId xmlns:a16="http://schemas.microsoft.com/office/drawing/2014/main" id="{47E482EC-215F-D992-49FC-528CA2F6FB0E}"/>
              </a:ext>
            </a:extLst>
          </p:cNvPr>
          <p:cNvSpPr txBox="1"/>
          <p:nvPr/>
        </p:nvSpPr>
        <p:spPr>
          <a:xfrm>
            <a:off x="6192962" y="2754579"/>
            <a:ext cx="595035" cy="369332"/>
          </a:xfrm>
          <a:prstGeom prst="rect">
            <a:avLst/>
          </a:prstGeom>
          <a:noFill/>
        </p:spPr>
        <p:txBody>
          <a:bodyPr wrap="none" rtlCol="0">
            <a:spAutoFit/>
          </a:bodyPr>
          <a:lstStyle/>
          <a:p>
            <a:r>
              <a:rPr lang="en-US">
                <a:solidFill>
                  <a:srgbClr val="00B0F0"/>
                </a:solidFill>
              </a:rPr>
              <a:t>Rec</a:t>
            </a:r>
          </a:p>
        </p:txBody>
      </p:sp>
      <p:sp>
        <p:nvSpPr>
          <p:cNvPr id="20" name="TextBox 19">
            <a:extLst>
              <a:ext uri="{FF2B5EF4-FFF2-40B4-BE49-F238E27FC236}">
                <a16:creationId xmlns:a16="http://schemas.microsoft.com/office/drawing/2014/main" id="{0672E42D-E082-5935-48CA-CC72F4F1BBAB}"/>
              </a:ext>
            </a:extLst>
          </p:cNvPr>
          <p:cNvSpPr txBox="1"/>
          <p:nvPr/>
        </p:nvSpPr>
        <p:spPr>
          <a:xfrm>
            <a:off x="1993692" y="35976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0F778CB-334D-7EF6-080F-B892701BB568}"/>
              </a:ext>
            </a:extLst>
          </p:cNvPr>
          <p:cNvSpPr txBox="1"/>
          <p:nvPr/>
        </p:nvSpPr>
        <p:spPr>
          <a:xfrm>
            <a:off x="4506984" y="359764"/>
            <a:ext cx="364202" cy="369332"/>
          </a:xfrm>
          <a:prstGeom prst="rect">
            <a:avLst/>
          </a:prstGeom>
          <a:noFill/>
        </p:spPr>
        <p:txBody>
          <a:bodyPr wrap="none" rtlCol="0">
            <a:spAutoFit/>
          </a:bodyPr>
          <a:lstStyle/>
          <a:p>
            <a:r>
              <a:rPr lang="en-US">
                <a:solidFill>
                  <a:schemeClr val="bg1"/>
                </a:solidFill>
              </a:rPr>
              <a:t>G</a:t>
            </a:r>
          </a:p>
        </p:txBody>
      </p:sp>
      <p:sp>
        <p:nvSpPr>
          <p:cNvPr id="24" name="TextBox 23">
            <a:extLst>
              <a:ext uri="{FF2B5EF4-FFF2-40B4-BE49-F238E27FC236}">
                <a16:creationId xmlns:a16="http://schemas.microsoft.com/office/drawing/2014/main" id="{437C59C3-968B-CCAA-0A3C-B5EE685BFC51}"/>
              </a:ext>
            </a:extLst>
          </p:cNvPr>
          <p:cNvSpPr txBox="1"/>
          <p:nvPr/>
        </p:nvSpPr>
        <p:spPr>
          <a:xfrm>
            <a:off x="8269516" y="359764"/>
            <a:ext cx="351378" cy="369332"/>
          </a:xfrm>
          <a:prstGeom prst="rect">
            <a:avLst/>
          </a:prstGeom>
          <a:noFill/>
        </p:spPr>
        <p:txBody>
          <a:bodyPr wrap="none" rtlCol="0">
            <a:spAutoFit/>
          </a:bodyPr>
          <a:lstStyle/>
          <a:p>
            <a:r>
              <a:rPr lang="en-US">
                <a:solidFill>
                  <a:schemeClr val="bg1"/>
                </a:solidFill>
              </a:rPr>
              <a:t>R</a:t>
            </a:r>
          </a:p>
        </p:txBody>
      </p:sp>
      <p:sp>
        <p:nvSpPr>
          <p:cNvPr id="25" name="TextBox 24">
            <a:extLst>
              <a:ext uri="{FF2B5EF4-FFF2-40B4-BE49-F238E27FC236}">
                <a16:creationId xmlns:a16="http://schemas.microsoft.com/office/drawing/2014/main" id="{62716B57-DE68-3EA4-A7ED-3FDA267C600D}"/>
              </a:ext>
            </a:extLst>
          </p:cNvPr>
          <p:cNvSpPr txBox="1"/>
          <p:nvPr/>
        </p:nvSpPr>
        <p:spPr>
          <a:xfrm>
            <a:off x="1305488" y="3976932"/>
            <a:ext cx="377026" cy="369332"/>
          </a:xfrm>
          <a:prstGeom prst="rect">
            <a:avLst/>
          </a:prstGeom>
          <a:noFill/>
        </p:spPr>
        <p:txBody>
          <a:bodyPr wrap="none" rtlCol="0">
            <a:spAutoFit/>
          </a:bodyPr>
          <a:lstStyle/>
          <a:p>
            <a:r>
              <a:rPr lang="en-US"/>
              <a:t>M</a:t>
            </a:r>
          </a:p>
        </p:txBody>
      </p:sp>
      <p:sp>
        <p:nvSpPr>
          <p:cNvPr id="26" name="Left Brace 25">
            <a:extLst>
              <a:ext uri="{FF2B5EF4-FFF2-40B4-BE49-F238E27FC236}">
                <a16:creationId xmlns:a16="http://schemas.microsoft.com/office/drawing/2014/main" id="{E5410D5B-A1B4-141A-308F-624C0AC510E0}"/>
              </a:ext>
            </a:extLst>
          </p:cNvPr>
          <p:cNvSpPr/>
          <p:nvPr/>
        </p:nvSpPr>
        <p:spPr>
          <a:xfrm>
            <a:off x="131082"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78F7E518-41EF-AF43-8C3A-77AB09EF27EA}"/>
              </a:ext>
            </a:extLst>
          </p:cNvPr>
          <p:cNvSpPr/>
          <p:nvPr/>
        </p:nvSpPr>
        <p:spPr>
          <a:xfrm>
            <a:off x="2665186"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F3D0F2EB-D246-FBA5-0AFA-39E312216FA1}"/>
              </a:ext>
            </a:extLst>
          </p:cNvPr>
          <p:cNvSpPr/>
          <p:nvPr/>
        </p:nvSpPr>
        <p:spPr>
          <a:xfrm>
            <a:off x="6430234" y="259830"/>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E91AA8F0-46C9-284E-BC95-7790E5CAC851}"/>
              </a:ext>
            </a:extLst>
          </p:cNvPr>
          <p:cNvSpPr/>
          <p:nvPr/>
        </p:nvSpPr>
        <p:spPr>
          <a:xfrm>
            <a:off x="4919196" y="2486215"/>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99AF5940-A424-3618-E59F-D7D4269F4C78}"/>
              </a:ext>
            </a:extLst>
          </p:cNvPr>
          <p:cNvSpPr/>
          <p:nvPr/>
        </p:nvSpPr>
        <p:spPr>
          <a:xfrm>
            <a:off x="64289" y="1201810"/>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8BC75545-16EC-7676-70BC-4DB99BFE6D46}"/>
              </a:ext>
            </a:extLst>
          </p:cNvPr>
          <p:cNvSpPr/>
          <p:nvPr/>
        </p:nvSpPr>
        <p:spPr>
          <a:xfrm>
            <a:off x="2513585" y="986769"/>
            <a:ext cx="93110" cy="21504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E4BEFC7F-37C9-03F6-374F-E5DA81989441}"/>
              </a:ext>
            </a:extLst>
          </p:cNvPr>
          <p:cNvSpPr/>
          <p:nvPr/>
        </p:nvSpPr>
        <p:spPr>
          <a:xfrm>
            <a:off x="6275823" y="1049755"/>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7AC631A9-85DC-A37B-2D4A-732E59BD4307}"/>
              </a:ext>
            </a:extLst>
          </p:cNvPr>
          <p:cNvSpPr/>
          <p:nvPr/>
        </p:nvSpPr>
        <p:spPr>
          <a:xfrm>
            <a:off x="4855344" y="3179491"/>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A2675710-EF1C-56AE-56CD-60ECF2BA7A3E}"/>
              </a:ext>
            </a:extLst>
          </p:cNvPr>
          <p:cNvSpPr/>
          <p:nvPr/>
        </p:nvSpPr>
        <p:spPr>
          <a:xfrm>
            <a:off x="104265" y="2231428"/>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39EB2815-5BC5-5A90-3BD3-3ABE06F74F71}"/>
              </a:ext>
            </a:extLst>
          </p:cNvPr>
          <p:cNvSpPr/>
          <p:nvPr/>
        </p:nvSpPr>
        <p:spPr>
          <a:xfrm>
            <a:off x="2530478" y="1434451"/>
            <a:ext cx="101041" cy="340142"/>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47469F57-E527-8CC3-95EB-DCE88B431567}"/>
              </a:ext>
            </a:extLst>
          </p:cNvPr>
          <p:cNvSpPr/>
          <p:nvPr/>
        </p:nvSpPr>
        <p:spPr>
          <a:xfrm>
            <a:off x="4855343" y="3808123"/>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F503ED1E-F213-C112-4AD5-0F682C36140B}"/>
              </a:ext>
            </a:extLst>
          </p:cNvPr>
          <p:cNvSpPr/>
          <p:nvPr/>
        </p:nvSpPr>
        <p:spPr>
          <a:xfrm>
            <a:off x="64289" y="3349562"/>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E2168415-CDC6-6F5C-15FA-94BD51BA133C}"/>
              </a:ext>
            </a:extLst>
          </p:cNvPr>
          <p:cNvSpPr/>
          <p:nvPr/>
        </p:nvSpPr>
        <p:spPr>
          <a:xfrm>
            <a:off x="4776486" y="4576764"/>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968202D9-8F49-515F-D2BA-B7C3CCE6903F}"/>
              </a:ext>
            </a:extLst>
          </p:cNvPr>
          <p:cNvSpPr/>
          <p:nvPr/>
        </p:nvSpPr>
        <p:spPr>
          <a:xfrm>
            <a:off x="2637324" y="1948060"/>
            <a:ext cx="94306" cy="1416840"/>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62997020-00CE-762C-5E19-D5B544E181A2}"/>
              </a:ext>
            </a:extLst>
          </p:cNvPr>
          <p:cNvSpPr/>
          <p:nvPr/>
        </p:nvSpPr>
        <p:spPr>
          <a:xfrm>
            <a:off x="6374378" y="1948060"/>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700C0B34-1822-7477-40E3-1144040E0CB2}"/>
              </a:ext>
            </a:extLst>
          </p:cNvPr>
          <p:cNvCxnSpPr>
            <a:cxnSpLocks/>
          </p:cNvCxnSpPr>
          <p:nvPr/>
        </p:nvCxnSpPr>
        <p:spPr>
          <a:xfrm>
            <a:off x="156475" y="165704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4E8F2A3-107B-A191-2456-7C5422D42DF5}"/>
              </a:ext>
            </a:extLst>
          </p:cNvPr>
          <p:cNvCxnSpPr>
            <a:cxnSpLocks/>
          </p:cNvCxnSpPr>
          <p:nvPr/>
        </p:nvCxnSpPr>
        <p:spPr>
          <a:xfrm>
            <a:off x="156475" y="17700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735E9894-7381-0A8E-F2C8-268F2308F8E4}"/>
              </a:ext>
            </a:extLst>
          </p:cNvPr>
          <p:cNvCxnSpPr>
            <a:cxnSpLocks/>
          </p:cNvCxnSpPr>
          <p:nvPr/>
        </p:nvCxnSpPr>
        <p:spPr>
          <a:xfrm>
            <a:off x="2606695" y="12897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51D1E8DB-13E3-2962-16D5-CAA73F791646}"/>
              </a:ext>
            </a:extLst>
          </p:cNvPr>
          <p:cNvCxnSpPr>
            <a:cxnSpLocks/>
          </p:cNvCxnSpPr>
          <p:nvPr/>
        </p:nvCxnSpPr>
        <p:spPr>
          <a:xfrm>
            <a:off x="2606695" y="140280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87F08E03-785B-1310-C924-66910321B9DB}"/>
              </a:ext>
            </a:extLst>
          </p:cNvPr>
          <p:cNvCxnSpPr>
            <a:cxnSpLocks/>
          </p:cNvCxnSpPr>
          <p:nvPr/>
        </p:nvCxnSpPr>
        <p:spPr>
          <a:xfrm>
            <a:off x="4980574" y="35682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F780446-D05E-180C-AC67-B897C7FA9FEB}"/>
              </a:ext>
            </a:extLst>
          </p:cNvPr>
          <p:cNvCxnSpPr>
            <a:cxnSpLocks/>
          </p:cNvCxnSpPr>
          <p:nvPr/>
        </p:nvCxnSpPr>
        <p:spPr>
          <a:xfrm>
            <a:off x="4980574" y="368131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2F9B224A-F45F-F014-16A1-1B17D04E1525}"/>
              </a:ext>
            </a:extLst>
          </p:cNvPr>
          <p:cNvCxnSpPr>
            <a:cxnSpLocks/>
          </p:cNvCxnSpPr>
          <p:nvPr/>
        </p:nvCxnSpPr>
        <p:spPr>
          <a:xfrm>
            <a:off x="6534949" y="17700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1EB91C13-18DA-5F37-5721-467910C51A83}"/>
              </a:ext>
            </a:extLst>
          </p:cNvPr>
          <p:cNvCxnSpPr>
            <a:cxnSpLocks/>
          </p:cNvCxnSpPr>
          <p:nvPr/>
        </p:nvCxnSpPr>
        <p:spPr>
          <a:xfrm>
            <a:off x="6534949" y="1883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F7988A49-196D-D7FF-92CB-64055A0D17C6}"/>
              </a:ext>
            </a:extLst>
          </p:cNvPr>
          <p:cNvCxnSpPr>
            <a:cxnSpLocks/>
          </p:cNvCxnSpPr>
          <p:nvPr/>
        </p:nvCxnSpPr>
        <p:spPr>
          <a:xfrm>
            <a:off x="731683" y="44387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5130FDB-FC05-8DFA-DFCB-58B66BABB0CF}"/>
              </a:ext>
            </a:extLst>
          </p:cNvPr>
          <p:cNvSpPr txBox="1"/>
          <p:nvPr/>
        </p:nvSpPr>
        <p:spPr>
          <a:xfrm>
            <a:off x="6831724" y="3123745"/>
            <a:ext cx="2326278" cy="369332"/>
          </a:xfrm>
          <a:prstGeom prst="rect">
            <a:avLst/>
          </a:prstGeom>
          <a:noFill/>
        </p:spPr>
        <p:txBody>
          <a:bodyPr wrap="none" rtlCol="0">
            <a:spAutoFit/>
          </a:bodyPr>
          <a:lstStyle/>
          <a:p>
            <a:r>
              <a:rPr lang="en-US" dirty="0"/>
              <a:t>not convert </a:t>
            </a:r>
            <a:r>
              <a:rPr lang="en-US" dirty="0" err="1"/>
              <a:t>timezone</a:t>
            </a:r>
            <a:endParaRPr lang="en-US" dirty="0"/>
          </a:p>
        </p:txBody>
      </p:sp>
    </p:spTree>
    <p:extLst>
      <p:ext uri="{BB962C8B-B14F-4D97-AF65-F5344CB8AC3E}">
        <p14:creationId xmlns:p14="http://schemas.microsoft.com/office/powerpoint/2010/main" val="2080791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Encounter</a:t>
            </a:r>
          </a:p>
        </p:txBody>
      </p:sp>
    </p:spTree>
    <p:extLst>
      <p:ext uri="{BB962C8B-B14F-4D97-AF65-F5344CB8AC3E}">
        <p14:creationId xmlns:p14="http://schemas.microsoft.com/office/powerpoint/2010/main" val="159347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47F764A-03E5-E0D6-5B3F-47A94C56F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91997"/>
            <a:ext cx="3730587" cy="3759506"/>
          </a:xfrm>
          <a:prstGeom prst="rect">
            <a:avLst/>
          </a:prstGeom>
        </p:spPr>
      </p:pic>
      <p:pic>
        <p:nvPicPr>
          <p:cNvPr id="5" name="Picture 4" descr="Text&#10;&#10;Description automatically generated">
            <a:extLst>
              <a:ext uri="{FF2B5EF4-FFF2-40B4-BE49-F238E27FC236}">
                <a16:creationId xmlns:a16="http://schemas.microsoft.com/office/drawing/2014/main" id="{BDB95495-4E7E-234F-E455-A21FA0C88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4" y="691997"/>
            <a:ext cx="4107813" cy="3759506"/>
          </a:xfrm>
          <a:prstGeom prst="rect">
            <a:avLst/>
          </a:prstGeom>
        </p:spPr>
      </p:pic>
      <p:sp>
        <p:nvSpPr>
          <p:cNvPr id="6" name="TextBox 5">
            <a:extLst>
              <a:ext uri="{FF2B5EF4-FFF2-40B4-BE49-F238E27FC236}">
                <a16:creationId xmlns:a16="http://schemas.microsoft.com/office/drawing/2014/main" id="{53423853-DAC2-EA00-480E-3FC187CB279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spTree>
    <p:extLst>
      <p:ext uri="{BB962C8B-B14F-4D97-AF65-F5344CB8AC3E}">
        <p14:creationId xmlns:p14="http://schemas.microsoft.com/office/powerpoint/2010/main" val="2449265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98B478E-529F-E79F-212B-D56EFB5ED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124" y="2517161"/>
            <a:ext cx="2689095" cy="2475251"/>
          </a:xfrm>
          <a:prstGeom prst="rect">
            <a:avLst/>
          </a:prstGeom>
        </p:spPr>
      </p:pic>
      <p:pic>
        <p:nvPicPr>
          <p:cNvPr id="5" name="Picture 4" descr="Text&#10;&#10;Description automatically generated">
            <a:extLst>
              <a:ext uri="{FF2B5EF4-FFF2-40B4-BE49-F238E27FC236}">
                <a16:creationId xmlns:a16="http://schemas.microsoft.com/office/drawing/2014/main" id="{6F92F1BB-E39D-D9D2-B7F4-2AD866E17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3731" y="276145"/>
            <a:ext cx="2530944" cy="1845605"/>
          </a:xfrm>
          <a:prstGeom prst="rect">
            <a:avLst/>
          </a:prstGeom>
        </p:spPr>
      </p:pic>
      <p:pic>
        <p:nvPicPr>
          <p:cNvPr id="7" name="Picture 6" descr="Text&#10;&#10;Description automatically generated">
            <a:extLst>
              <a:ext uri="{FF2B5EF4-FFF2-40B4-BE49-F238E27FC236}">
                <a16:creationId xmlns:a16="http://schemas.microsoft.com/office/drawing/2014/main" id="{A3D7EC7A-B0B1-F18E-2613-A7427E9E9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919" y="234598"/>
            <a:ext cx="2786606" cy="2295814"/>
          </a:xfrm>
          <a:prstGeom prst="rect">
            <a:avLst/>
          </a:prstGeom>
        </p:spPr>
      </p:pic>
      <p:pic>
        <p:nvPicPr>
          <p:cNvPr id="9" name="Picture 8" descr="Text&#10;&#10;Description automatically generated">
            <a:extLst>
              <a:ext uri="{FF2B5EF4-FFF2-40B4-BE49-F238E27FC236}">
                <a16:creationId xmlns:a16="http://schemas.microsoft.com/office/drawing/2014/main" id="{8177AC45-8D84-1C0C-0DBA-3E2A67DA7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12" y="153337"/>
            <a:ext cx="2585148" cy="3021750"/>
          </a:xfrm>
          <a:prstGeom prst="rect">
            <a:avLst/>
          </a:prstGeom>
        </p:spPr>
      </p:pic>
      <p:sp>
        <p:nvSpPr>
          <p:cNvPr id="10" name="TextBox 9">
            <a:extLst>
              <a:ext uri="{FF2B5EF4-FFF2-40B4-BE49-F238E27FC236}">
                <a16:creationId xmlns:a16="http://schemas.microsoft.com/office/drawing/2014/main" id="{35D01034-4BCB-E798-B89D-BC0E11A03D5B}"/>
              </a:ext>
            </a:extLst>
          </p:cNvPr>
          <p:cNvSpPr txBox="1"/>
          <p:nvPr/>
        </p:nvSpPr>
        <p:spPr>
          <a:xfrm>
            <a:off x="2158584" y="276145"/>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AB2EA7F1-BD32-E71B-E73B-06B9FEB04DE9}"/>
              </a:ext>
            </a:extLst>
          </p:cNvPr>
          <p:cNvSpPr txBox="1"/>
          <p:nvPr/>
        </p:nvSpPr>
        <p:spPr>
          <a:xfrm>
            <a:off x="5226530" y="276145"/>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0A037B7-0A07-90AA-EC69-54BDD3EBC8E2}"/>
              </a:ext>
            </a:extLst>
          </p:cNvPr>
          <p:cNvSpPr txBox="1"/>
          <p:nvPr/>
        </p:nvSpPr>
        <p:spPr>
          <a:xfrm>
            <a:off x="7954740" y="276145"/>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3B6D8E61-BEEF-F855-4FDC-35F68A121FF1}"/>
              </a:ext>
            </a:extLst>
          </p:cNvPr>
          <p:cNvSpPr txBox="1"/>
          <p:nvPr/>
        </p:nvSpPr>
        <p:spPr>
          <a:xfrm>
            <a:off x="4981691" y="2517161"/>
            <a:ext cx="364202" cy="369332"/>
          </a:xfrm>
          <a:prstGeom prst="rect">
            <a:avLst/>
          </a:prstGeom>
          <a:noFill/>
        </p:spPr>
        <p:txBody>
          <a:bodyPr wrap="none" rtlCol="0">
            <a:spAutoFit/>
          </a:bodyPr>
          <a:lstStyle/>
          <a:p>
            <a:r>
              <a:rPr lang="en-US">
                <a:solidFill>
                  <a:schemeClr val="bg1"/>
                </a:solidFill>
              </a:rPr>
              <a:t>R</a:t>
            </a:r>
          </a:p>
        </p:txBody>
      </p:sp>
      <p:cxnSp>
        <p:nvCxnSpPr>
          <p:cNvPr id="2" name="Straight Connector 1">
            <a:extLst>
              <a:ext uri="{FF2B5EF4-FFF2-40B4-BE49-F238E27FC236}">
                <a16:creationId xmlns:a16="http://schemas.microsoft.com/office/drawing/2014/main" id="{6FBFF53B-EAAA-FC2A-C81F-EDBAE306ACA5}"/>
              </a:ext>
            </a:extLst>
          </p:cNvPr>
          <p:cNvCxnSpPr>
            <a:cxnSpLocks/>
          </p:cNvCxnSpPr>
          <p:nvPr/>
        </p:nvCxnSpPr>
        <p:spPr>
          <a:xfrm>
            <a:off x="311149" y="3650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91D764E9-48F0-FFC5-3F13-0E6EB05740A1}"/>
              </a:ext>
            </a:extLst>
          </p:cNvPr>
          <p:cNvCxnSpPr>
            <a:cxnSpLocks/>
          </p:cNvCxnSpPr>
          <p:nvPr/>
        </p:nvCxnSpPr>
        <p:spPr>
          <a:xfrm>
            <a:off x="279304" y="160174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A2519139-52FE-D326-AEB1-F79314EAFFF6}"/>
              </a:ext>
            </a:extLst>
          </p:cNvPr>
          <p:cNvCxnSpPr>
            <a:cxnSpLocks/>
          </p:cNvCxnSpPr>
          <p:nvPr/>
        </p:nvCxnSpPr>
        <p:spPr>
          <a:xfrm>
            <a:off x="3088468" y="5174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17B45A0-9A60-1E66-5DA9-B66840568233}"/>
              </a:ext>
            </a:extLst>
          </p:cNvPr>
          <p:cNvCxnSpPr>
            <a:cxnSpLocks/>
          </p:cNvCxnSpPr>
          <p:nvPr/>
        </p:nvCxnSpPr>
        <p:spPr>
          <a:xfrm>
            <a:off x="6166038" y="48374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41909D8-662B-CED2-86A9-2BDA48BF86C9}"/>
              </a:ext>
            </a:extLst>
          </p:cNvPr>
          <p:cNvCxnSpPr>
            <a:cxnSpLocks/>
          </p:cNvCxnSpPr>
          <p:nvPr/>
        </p:nvCxnSpPr>
        <p:spPr>
          <a:xfrm>
            <a:off x="2860919" y="280573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6F322BA-399B-8293-57A6-C24D47D41AD9}"/>
              </a:ext>
            </a:extLst>
          </p:cNvPr>
          <p:cNvCxnSpPr>
            <a:cxnSpLocks/>
          </p:cNvCxnSpPr>
          <p:nvPr/>
        </p:nvCxnSpPr>
        <p:spPr>
          <a:xfrm>
            <a:off x="2860919" y="120368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81F5CB1-0631-D777-EB41-DCD92BFC79B0}"/>
              </a:ext>
            </a:extLst>
          </p:cNvPr>
          <p:cNvCxnSpPr>
            <a:cxnSpLocks/>
          </p:cNvCxnSpPr>
          <p:nvPr/>
        </p:nvCxnSpPr>
        <p:spPr>
          <a:xfrm>
            <a:off x="2808689" y="347603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2CE82DAD-21F1-1811-81D4-66A8F1E7D9DB}"/>
              </a:ext>
            </a:extLst>
          </p:cNvPr>
          <p:cNvCxnSpPr>
            <a:cxnSpLocks/>
          </p:cNvCxnSpPr>
          <p:nvPr/>
        </p:nvCxnSpPr>
        <p:spPr>
          <a:xfrm>
            <a:off x="5981794" y="70326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DCBB92A6-5FA7-09C7-A144-73120B0C96FF}"/>
              </a:ext>
            </a:extLst>
          </p:cNvPr>
          <p:cNvSpPr/>
          <p:nvPr/>
        </p:nvSpPr>
        <p:spPr>
          <a:xfrm>
            <a:off x="228783" y="101130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D3AB30C8-D01F-DF8B-6F8F-5C0972DD6536}"/>
              </a:ext>
            </a:extLst>
          </p:cNvPr>
          <p:cNvSpPr/>
          <p:nvPr/>
        </p:nvSpPr>
        <p:spPr>
          <a:xfrm>
            <a:off x="207176" y="226192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CE7E8451-BBD0-CE1A-7B1D-2F14B9426B18}"/>
              </a:ext>
            </a:extLst>
          </p:cNvPr>
          <p:cNvSpPr/>
          <p:nvPr/>
        </p:nvSpPr>
        <p:spPr>
          <a:xfrm>
            <a:off x="5893731" y="790246"/>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E7D4E12C-59E1-9F0B-CB83-62E47FC42272}"/>
              </a:ext>
            </a:extLst>
          </p:cNvPr>
          <p:cNvSpPr/>
          <p:nvPr/>
        </p:nvSpPr>
        <p:spPr>
          <a:xfrm>
            <a:off x="5917295" y="134986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B4589D38-9D40-E536-D37E-B36A3D74326A}"/>
              </a:ext>
            </a:extLst>
          </p:cNvPr>
          <p:cNvSpPr/>
          <p:nvPr/>
        </p:nvSpPr>
        <p:spPr>
          <a:xfrm>
            <a:off x="2847187" y="1768075"/>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75D1763D-95CB-30EE-336D-0D862E988182}"/>
              </a:ext>
            </a:extLst>
          </p:cNvPr>
          <p:cNvSpPr/>
          <p:nvPr/>
        </p:nvSpPr>
        <p:spPr>
          <a:xfrm>
            <a:off x="2701843" y="2886493"/>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8BFE145-AF45-81C0-411E-C076F20F395B}"/>
              </a:ext>
            </a:extLst>
          </p:cNvPr>
          <p:cNvSpPr/>
          <p:nvPr/>
        </p:nvSpPr>
        <p:spPr>
          <a:xfrm>
            <a:off x="2680236" y="4216000"/>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FF56065-C944-16E4-DAD7-326A3817A744}"/>
              </a:ext>
            </a:extLst>
          </p:cNvPr>
          <p:cNvSpPr/>
          <p:nvPr/>
        </p:nvSpPr>
        <p:spPr>
          <a:xfrm>
            <a:off x="2713124" y="3571948"/>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76AFD1E-4536-0B7D-57DE-13EC01C8CDBC}"/>
              </a:ext>
            </a:extLst>
          </p:cNvPr>
          <p:cNvSpPr/>
          <p:nvPr/>
        </p:nvSpPr>
        <p:spPr>
          <a:xfrm>
            <a:off x="2839124" y="1283645"/>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E5453D9A-4390-C923-618C-7CD7282FB621}"/>
              </a:ext>
            </a:extLst>
          </p:cNvPr>
          <p:cNvSpPr/>
          <p:nvPr/>
        </p:nvSpPr>
        <p:spPr>
          <a:xfrm>
            <a:off x="178262" y="1703210"/>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FC9E5F9B-C573-F731-CF24-3697F0046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271" y="2121750"/>
            <a:ext cx="2611541" cy="2856373"/>
          </a:xfrm>
          <a:prstGeom prst="rect">
            <a:avLst/>
          </a:prstGeom>
        </p:spPr>
      </p:pic>
      <p:cxnSp>
        <p:nvCxnSpPr>
          <p:cNvPr id="33" name="Straight Connector 32">
            <a:extLst>
              <a:ext uri="{FF2B5EF4-FFF2-40B4-BE49-F238E27FC236}">
                <a16:creationId xmlns:a16="http://schemas.microsoft.com/office/drawing/2014/main" id="{CB2686BE-F2DC-8759-F88E-A16A4E92F7D8}"/>
              </a:ext>
            </a:extLst>
          </p:cNvPr>
          <p:cNvCxnSpPr>
            <a:cxnSpLocks/>
          </p:cNvCxnSpPr>
          <p:nvPr/>
        </p:nvCxnSpPr>
        <p:spPr>
          <a:xfrm>
            <a:off x="5994772" y="23985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DC510FC7-F488-98F9-66B9-9206D09AC0C2}"/>
              </a:ext>
            </a:extLst>
          </p:cNvPr>
          <p:cNvCxnSpPr>
            <a:cxnSpLocks/>
          </p:cNvCxnSpPr>
          <p:nvPr/>
        </p:nvCxnSpPr>
        <p:spPr>
          <a:xfrm>
            <a:off x="5981794" y="3605690"/>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D5DB3BC5-5C83-6F96-F323-7AEDE63262CD}"/>
              </a:ext>
            </a:extLst>
          </p:cNvPr>
          <p:cNvSpPr/>
          <p:nvPr/>
        </p:nvSpPr>
        <p:spPr>
          <a:xfrm>
            <a:off x="5944251" y="3033807"/>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85EF6CF9-EA47-39E6-14FD-4CE5AE6A2A54}"/>
              </a:ext>
            </a:extLst>
          </p:cNvPr>
          <p:cNvSpPr/>
          <p:nvPr/>
        </p:nvSpPr>
        <p:spPr>
          <a:xfrm>
            <a:off x="5908359" y="3657869"/>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0D3EC031-DACF-5CD7-7FC6-F0FE88A42BF8}"/>
              </a:ext>
            </a:extLst>
          </p:cNvPr>
          <p:cNvSpPr/>
          <p:nvPr/>
        </p:nvSpPr>
        <p:spPr>
          <a:xfrm>
            <a:off x="5936020" y="4196059"/>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861A0479-D236-1712-5661-558D03C8D9D0}"/>
              </a:ext>
            </a:extLst>
          </p:cNvPr>
          <p:cNvSpPr txBox="1"/>
          <p:nvPr/>
        </p:nvSpPr>
        <p:spPr>
          <a:xfrm>
            <a:off x="7874456" y="2208446"/>
            <a:ext cx="595035" cy="369332"/>
          </a:xfrm>
          <a:prstGeom prst="rect">
            <a:avLst/>
          </a:prstGeom>
          <a:noFill/>
        </p:spPr>
        <p:txBody>
          <a:bodyPr wrap="none" rtlCol="0">
            <a:spAutoFit/>
          </a:bodyPr>
          <a:lstStyle/>
          <a:p>
            <a:r>
              <a:rPr lang="en-US">
                <a:solidFill>
                  <a:srgbClr val="00B0F0"/>
                </a:solidFill>
              </a:rPr>
              <a:t>Rec</a:t>
            </a:r>
          </a:p>
        </p:txBody>
      </p:sp>
    </p:spTree>
    <p:extLst>
      <p:ext uri="{BB962C8B-B14F-4D97-AF65-F5344CB8AC3E}">
        <p14:creationId xmlns:p14="http://schemas.microsoft.com/office/powerpoint/2010/main" val="389907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89AB435-975B-AC67-7BDC-553115B7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691" y="314257"/>
            <a:ext cx="2878347" cy="2600107"/>
          </a:xfrm>
          <a:prstGeom prst="rect">
            <a:avLst/>
          </a:prstGeom>
        </p:spPr>
      </p:pic>
      <p:pic>
        <p:nvPicPr>
          <p:cNvPr id="5" name="Picture 4" descr="Text&#10;&#10;Description automatically generated">
            <a:extLst>
              <a:ext uri="{FF2B5EF4-FFF2-40B4-BE49-F238E27FC236}">
                <a16:creationId xmlns:a16="http://schemas.microsoft.com/office/drawing/2014/main" id="{CAA20BED-E888-F54F-B0F9-797D0B574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986" y="469862"/>
            <a:ext cx="2538949" cy="715611"/>
          </a:xfrm>
          <a:prstGeom prst="rect">
            <a:avLst/>
          </a:prstGeom>
        </p:spPr>
      </p:pic>
      <p:pic>
        <p:nvPicPr>
          <p:cNvPr id="7" name="Picture 6" descr="Text&#10;&#10;Description automatically generated">
            <a:extLst>
              <a:ext uri="{FF2B5EF4-FFF2-40B4-BE49-F238E27FC236}">
                <a16:creationId xmlns:a16="http://schemas.microsoft.com/office/drawing/2014/main" id="{21606DA6-1C08-6585-B8B6-835F96D23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810" y="235107"/>
            <a:ext cx="2227176" cy="3939150"/>
          </a:xfrm>
          <a:prstGeom prst="rect">
            <a:avLst/>
          </a:prstGeom>
        </p:spPr>
      </p:pic>
      <p:pic>
        <p:nvPicPr>
          <p:cNvPr id="9" name="Picture 8" descr="Text&#10;&#10;Description automatically generated">
            <a:extLst>
              <a:ext uri="{FF2B5EF4-FFF2-40B4-BE49-F238E27FC236}">
                <a16:creationId xmlns:a16="http://schemas.microsoft.com/office/drawing/2014/main" id="{019D64E6-7E89-7FCA-0438-ED0967226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50" y="306716"/>
            <a:ext cx="1368938" cy="1641714"/>
          </a:xfrm>
          <a:prstGeom prst="rect">
            <a:avLst/>
          </a:prstGeom>
        </p:spPr>
      </p:pic>
      <p:sp>
        <p:nvSpPr>
          <p:cNvPr id="10" name="TextBox 9">
            <a:extLst>
              <a:ext uri="{FF2B5EF4-FFF2-40B4-BE49-F238E27FC236}">
                <a16:creationId xmlns:a16="http://schemas.microsoft.com/office/drawing/2014/main" id="{D40B98E2-FB1D-F4BC-7DAA-13F60E533F6B}"/>
              </a:ext>
            </a:extLst>
          </p:cNvPr>
          <p:cNvSpPr txBox="1"/>
          <p:nvPr/>
        </p:nvSpPr>
        <p:spPr>
          <a:xfrm>
            <a:off x="1050877" y="314257"/>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76E16935-27C6-4B91-DA71-0C6F1B77C26E}"/>
              </a:ext>
            </a:extLst>
          </p:cNvPr>
          <p:cNvSpPr txBox="1"/>
          <p:nvPr/>
        </p:nvSpPr>
        <p:spPr>
          <a:xfrm>
            <a:off x="3335373" y="314257"/>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3D32473-C72C-4499-FB2A-C1382EE77F69}"/>
              </a:ext>
            </a:extLst>
          </p:cNvPr>
          <p:cNvSpPr txBox="1"/>
          <p:nvPr/>
        </p:nvSpPr>
        <p:spPr>
          <a:xfrm>
            <a:off x="5795254" y="377946"/>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209BE015-01B0-1A98-4586-7606F271FF86}"/>
              </a:ext>
            </a:extLst>
          </p:cNvPr>
          <p:cNvSpPr txBox="1"/>
          <p:nvPr/>
        </p:nvSpPr>
        <p:spPr>
          <a:xfrm>
            <a:off x="8632161" y="323713"/>
            <a:ext cx="364202" cy="369332"/>
          </a:xfrm>
          <a:prstGeom prst="rect">
            <a:avLst/>
          </a:prstGeom>
          <a:noFill/>
        </p:spPr>
        <p:txBody>
          <a:bodyPr wrap="none" rtlCol="0">
            <a:spAutoFit/>
          </a:bodyPr>
          <a:lstStyle/>
          <a:p>
            <a:r>
              <a:rPr lang="en-US">
                <a:solidFill>
                  <a:schemeClr val="bg1"/>
                </a:solidFill>
              </a:rPr>
              <a:t>R</a:t>
            </a:r>
          </a:p>
        </p:txBody>
      </p:sp>
      <p:sp>
        <p:nvSpPr>
          <p:cNvPr id="17" name="Left Brace 16">
            <a:extLst>
              <a:ext uri="{FF2B5EF4-FFF2-40B4-BE49-F238E27FC236}">
                <a16:creationId xmlns:a16="http://schemas.microsoft.com/office/drawing/2014/main" id="{88035B6E-CA4F-9A67-D167-6A39F2894664}"/>
              </a:ext>
            </a:extLst>
          </p:cNvPr>
          <p:cNvSpPr/>
          <p:nvPr/>
        </p:nvSpPr>
        <p:spPr>
          <a:xfrm>
            <a:off x="1431811" y="323713"/>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F7FFAB5A-139F-96F7-6C47-CD917092B345}"/>
              </a:ext>
            </a:extLst>
          </p:cNvPr>
          <p:cNvSpPr/>
          <p:nvPr/>
        </p:nvSpPr>
        <p:spPr>
          <a:xfrm>
            <a:off x="1417695" y="1811522"/>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F54FFCFE-54F5-0880-0888-29F6AD15830A}"/>
              </a:ext>
            </a:extLst>
          </p:cNvPr>
          <p:cNvSpPr/>
          <p:nvPr/>
        </p:nvSpPr>
        <p:spPr>
          <a:xfrm>
            <a:off x="1435895" y="776854"/>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F5CC2BB7-938C-1DEA-EF7E-418F7D21FE6B}"/>
              </a:ext>
            </a:extLst>
          </p:cNvPr>
          <p:cNvSpPr/>
          <p:nvPr/>
        </p:nvSpPr>
        <p:spPr>
          <a:xfrm>
            <a:off x="3670514" y="516102"/>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D85C117-516A-3BA5-51BA-6F914A387A69}"/>
              </a:ext>
            </a:extLst>
          </p:cNvPr>
          <p:cNvSpPr/>
          <p:nvPr/>
        </p:nvSpPr>
        <p:spPr>
          <a:xfrm>
            <a:off x="6094039" y="2267768"/>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B625857C-0DE8-E399-0414-AD145C195FFF}"/>
              </a:ext>
            </a:extLst>
          </p:cNvPr>
          <p:cNvSpPr/>
          <p:nvPr/>
        </p:nvSpPr>
        <p:spPr>
          <a:xfrm>
            <a:off x="3683292" y="786416"/>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157BEA8-F7E9-75D4-56EB-94F7E5B80F09}"/>
              </a:ext>
            </a:extLst>
          </p:cNvPr>
          <p:cNvSpPr/>
          <p:nvPr/>
        </p:nvSpPr>
        <p:spPr>
          <a:xfrm>
            <a:off x="6127584" y="377946"/>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610A92BF-96A9-D0DF-E010-E7767BC80154}"/>
              </a:ext>
            </a:extLst>
          </p:cNvPr>
          <p:cNvSpPr/>
          <p:nvPr/>
        </p:nvSpPr>
        <p:spPr>
          <a:xfrm>
            <a:off x="6140362" y="648260"/>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8BB4A03-1372-491F-9EE5-360CD96FF4B4}"/>
              </a:ext>
            </a:extLst>
          </p:cNvPr>
          <p:cNvSpPr/>
          <p:nvPr/>
        </p:nvSpPr>
        <p:spPr>
          <a:xfrm>
            <a:off x="8428" y="374597"/>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52104C7-EDA4-3D36-7DE3-E194AD06BBD0}"/>
              </a:ext>
            </a:extLst>
          </p:cNvPr>
          <p:cNvSpPr/>
          <p:nvPr/>
        </p:nvSpPr>
        <p:spPr>
          <a:xfrm>
            <a:off x="21206" y="644911"/>
            <a:ext cx="126431" cy="88818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147A4B3-BADD-05D2-25A5-4BADBBE18051}"/>
              </a:ext>
            </a:extLst>
          </p:cNvPr>
          <p:cNvSpPr/>
          <p:nvPr/>
        </p:nvSpPr>
        <p:spPr>
          <a:xfrm>
            <a:off x="15686" y="1720323"/>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BB63AF67-302E-BDDF-BF3A-A0D184E52CE1}"/>
              </a:ext>
            </a:extLst>
          </p:cNvPr>
          <p:cNvSpPr/>
          <p:nvPr/>
        </p:nvSpPr>
        <p:spPr>
          <a:xfrm>
            <a:off x="1446565" y="2731966"/>
            <a:ext cx="85276" cy="889240"/>
          </a:xfrm>
          <a:prstGeom prst="leftBrace">
            <a:avLst>
              <a:gd name="adj1" fmla="val 8333"/>
              <a:gd name="adj2" fmla="val 54989"/>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E22BD690-5241-58B5-8F65-586E8515ADF9}"/>
              </a:ext>
            </a:extLst>
          </p:cNvPr>
          <p:cNvSpPr/>
          <p:nvPr/>
        </p:nvSpPr>
        <p:spPr>
          <a:xfrm>
            <a:off x="1420112" y="3801471"/>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D7DB16A1-C668-1A74-56CE-0A9593264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373" y="2471059"/>
            <a:ext cx="2709070" cy="2382978"/>
          </a:xfrm>
          <a:prstGeom prst="rect">
            <a:avLst/>
          </a:prstGeom>
        </p:spPr>
      </p:pic>
      <p:sp>
        <p:nvSpPr>
          <p:cNvPr id="33" name="TextBox 32">
            <a:extLst>
              <a:ext uri="{FF2B5EF4-FFF2-40B4-BE49-F238E27FC236}">
                <a16:creationId xmlns:a16="http://schemas.microsoft.com/office/drawing/2014/main" id="{4BE3431D-A972-1A5F-8EE3-E7470A58FE6B}"/>
              </a:ext>
            </a:extLst>
          </p:cNvPr>
          <p:cNvSpPr txBox="1"/>
          <p:nvPr/>
        </p:nvSpPr>
        <p:spPr>
          <a:xfrm>
            <a:off x="5485745" y="2532198"/>
            <a:ext cx="595035" cy="369332"/>
          </a:xfrm>
          <a:prstGeom prst="rect">
            <a:avLst/>
          </a:prstGeom>
          <a:noFill/>
        </p:spPr>
        <p:txBody>
          <a:bodyPr wrap="none" rtlCol="0">
            <a:spAutoFit/>
          </a:bodyPr>
          <a:lstStyle/>
          <a:p>
            <a:r>
              <a:rPr lang="en-US">
                <a:solidFill>
                  <a:srgbClr val="00B0F0"/>
                </a:solidFill>
              </a:rPr>
              <a:t>Rec</a:t>
            </a:r>
          </a:p>
        </p:txBody>
      </p:sp>
      <p:sp>
        <p:nvSpPr>
          <p:cNvPr id="34" name="Left Brace 33">
            <a:extLst>
              <a:ext uri="{FF2B5EF4-FFF2-40B4-BE49-F238E27FC236}">
                <a16:creationId xmlns:a16="http://schemas.microsoft.com/office/drawing/2014/main" id="{D30CE3DC-FEA4-A492-B86B-803E7A842447}"/>
              </a:ext>
            </a:extLst>
          </p:cNvPr>
          <p:cNvSpPr/>
          <p:nvPr/>
        </p:nvSpPr>
        <p:spPr>
          <a:xfrm>
            <a:off x="6159456" y="2571750"/>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99CDC18-29BF-42B6-BE61-F721F0F75AEE}"/>
              </a:ext>
            </a:extLst>
          </p:cNvPr>
          <p:cNvSpPr/>
          <p:nvPr/>
        </p:nvSpPr>
        <p:spPr>
          <a:xfrm>
            <a:off x="3335374" y="4285966"/>
            <a:ext cx="58370" cy="481651"/>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FE235148-50A7-9422-F949-8AAFFAD9ED14}"/>
              </a:ext>
            </a:extLst>
          </p:cNvPr>
          <p:cNvSpPr/>
          <p:nvPr/>
        </p:nvSpPr>
        <p:spPr>
          <a:xfrm>
            <a:off x="3335372" y="3943870"/>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EA9CC7D6-EA65-248E-A157-AE9D6E943A55}"/>
              </a:ext>
            </a:extLst>
          </p:cNvPr>
          <p:cNvSpPr/>
          <p:nvPr/>
        </p:nvSpPr>
        <p:spPr>
          <a:xfrm>
            <a:off x="3309799" y="3034878"/>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D907D436-94C2-9691-A511-2CA1B88B6DF9}"/>
              </a:ext>
            </a:extLst>
          </p:cNvPr>
          <p:cNvSpPr/>
          <p:nvPr/>
        </p:nvSpPr>
        <p:spPr>
          <a:xfrm>
            <a:off x="3303207" y="2611110"/>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 name="TextBox 1">
            <a:extLst>
              <a:ext uri="{FF2B5EF4-FFF2-40B4-BE49-F238E27FC236}">
                <a16:creationId xmlns:a16="http://schemas.microsoft.com/office/drawing/2014/main" id="{C0057EDB-09C7-E7F3-72A8-5BC0CF2A7BE2}"/>
              </a:ext>
            </a:extLst>
          </p:cNvPr>
          <p:cNvSpPr txBox="1"/>
          <p:nvPr/>
        </p:nvSpPr>
        <p:spPr>
          <a:xfrm>
            <a:off x="5977355" y="3662548"/>
            <a:ext cx="4255081" cy="1200329"/>
          </a:xfrm>
          <a:prstGeom prst="rect">
            <a:avLst/>
          </a:prstGeom>
          <a:noFill/>
        </p:spPr>
        <p:txBody>
          <a:bodyPr wrap="square" rtlCol="0">
            <a:spAutoFit/>
          </a:bodyPr>
          <a:lstStyle/>
          <a:p>
            <a:r>
              <a:rPr lang="en-US" dirty="0"/>
              <a:t>internal medicine will be part of the participant(role) mapping discussion</a:t>
            </a:r>
          </a:p>
          <a:p>
            <a:r>
              <a:rPr lang="en-US" dirty="0">
                <a:highlight>
                  <a:srgbClr val="FFFF00"/>
                </a:highlight>
              </a:rPr>
              <a:t>Rec: do not convert timestamp</a:t>
            </a:r>
          </a:p>
          <a:p>
            <a:r>
              <a:rPr lang="en-US" dirty="0">
                <a:highlight>
                  <a:srgbClr val="FFFF00"/>
                </a:highlight>
              </a:rPr>
              <a:t>display should be optional</a:t>
            </a:r>
          </a:p>
        </p:txBody>
      </p:sp>
    </p:spTree>
    <p:extLst>
      <p:ext uri="{BB962C8B-B14F-4D97-AF65-F5344CB8AC3E}">
        <p14:creationId xmlns:p14="http://schemas.microsoft.com/office/powerpoint/2010/main" val="2909836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121F8-F4F1-0B39-0013-2E2C290B80D5}"/>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DA9C0C59-C1E3-7076-750C-FCF83EF9381E}"/>
              </a:ext>
            </a:extLst>
          </p:cNvPr>
          <p:cNvSpPr>
            <a:spLocks noGrp="1"/>
          </p:cNvSpPr>
          <p:nvPr>
            <p:ph type="body" sz="quarter" idx="34"/>
          </p:nvPr>
        </p:nvSpPr>
        <p:spPr/>
        <p:txBody>
          <a:bodyPr/>
          <a:lstStyle/>
          <a:p>
            <a:endParaRPr lang="en-US"/>
          </a:p>
        </p:txBody>
      </p:sp>
    </p:spTree>
    <p:extLst>
      <p:ext uri="{BB962C8B-B14F-4D97-AF65-F5344CB8AC3E}">
        <p14:creationId xmlns:p14="http://schemas.microsoft.com/office/powerpoint/2010/main" val="533224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583304" y="1852054"/>
            <a:ext cx="3977391" cy="1255737"/>
          </a:xfrm>
        </p:spPr>
        <p:txBody>
          <a:bodyPr/>
          <a:lstStyle/>
          <a:p>
            <a:pPr marL="0" indent="0">
              <a:buNone/>
            </a:pPr>
            <a:r>
              <a:rPr lang="en-US" sz="2800" b="1">
                <a:solidFill>
                  <a:srgbClr val="0057B8"/>
                </a:solidFill>
              </a:rPr>
              <a:t>Encounter Diagnosis Parsed to Condition Resource</a:t>
            </a:r>
          </a:p>
        </p:txBody>
      </p:sp>
    </p:spTree>
    <p:extLst>
      <p:ext uri="{BB962C8B-B14F-4D97-AF65-F5344CB8AC3E}">
        <p14:creationId xmlns:p14="http://schemas.microsoft.com/office/powerpoint/2010/main" val="120328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AA2BA-B5DB-0F34-BF48-DA2A22D56D0F}"/>
              </a:ext>
            </a:extLst>
          </p:cNvPr>
          <p:cNvPicPr>
            <a:picLocks noChangeAspect="1"/>
          </p:cNvPicPr>
          <p:nvPr/>
        </p:nvPicPr>
        <p:blipFill>
          <a:blip r:embed="rId3"/>
          <a:stretch>
            <a:fillRect/>
          </a:stretch>
        </p:blipFill>
        <p:spPr>
          <a:xfrm>
            <a:off x="4712104" y="2707164"/>
            <a:ext cx="3371941" cy="2319373"/>
          </a:xfrm>
          <a:prstGeom prst="rect">
            <a:avLst/>
          </a:prstGeom>
        </p:spPr>
      </p:pic>
      <p:pic>
        <p:nvPicPr>
          <p:cNvPr id="5" name="Picture 4">
            <a:extLst>
              <a:ext uri="{FF2B5EF4-FFF2-40B4-BE49-F238E27FC236}">
                <a16:creationId xmlns:a16="http://schemas.microsoft.com/office/drawing/2014/main" id="{F1F21AD3-FCF0-3F89-66BD-77E635E2E980}"/>
              </a:ext>
            </a:extLst>
          </p:cNvPr>
          <p:cNvPicPr>
            <a:picLocks noChangeAspect="1"/>
          </p:cNvPicPr>
          <p:nvPr/>
        </p:nvPicPr>
        <p:blipFill>
          <a:blip r:embed="rId4"/>
          <a:stretch>
            <a:fillRect/>
          </a:stretch>
        </p:blipFill>
        <p:spPr>
          <a:xfrm>
            <a:off x="479029" y="155440"/>
            <a:ext cx="2858781" cy="2897557"/>
          </a:xfrm>
          <a:prstGeom prst="rect">
            <a:avLst/>
          </a:prstGeom>
        </p:spPr>
      </p:pic>
      <p:pic>
        <p:nvPicPr>
          <p:cNvPr id="7" name="Picture 6">
            <a:extLst>
              <a:ext uri="{FF2B5EF4-FFF2-40B4-BE49-F238E27FC236}">
                <a16:creationId xmlns:a16="http://schemas.microsoft.com/office/drawing/2014/main" id="{4E0D24E4-5C46-AC37-FEE7-6EF5B77ADA74}"/>
              </a:ext>
            </a:extLst>
          </p:cNvPr>
          <p:cNvPicPr>
            <a:picLocks noChangeAspect="1"/>
          </p:cNvPicPr>
          <p:nvPr/>
        </p:nvPicPr>
        <p:blipFill>
          <a:blip r:embed="rId5"/>
          <a:stretch>
            <a:fillRect/>
          </a:stretch>
        </p:blipFill>
        <p:spPr>
          <a:xfrm>
            <a:off x="4306862" y="199328"/>
            <a:ext cx="2908703" cy="2270384"/>
          </a:xfrm>
          <a:prstGeom prst="rect">
            <a:avLst/>
          </a:prstGeom>
        </p:spPr>
      </p:pic>
      <p:pic>
        <p:nvPicPr>
          <p:cNvPr id="9" name="Picture 8">
            <a:extLst>
              <a:ext uri="{FF2B5EF4-FFF2-40B4-BE49-F238E27FC236}">
                <a16:creationId xmlns:a16="http://schemas.microsoft.com/office/drawing/2014/main" id="{778907E0-9201-35D9-7179-68FD9C8362E5}"/>
              </a:ext>
            </a:extLst>
          </p:cNvPr>
          <p:cNvPicPr>
            <a:picLocks noChangeAspect="1"/>
          </p:cNvPicPr>
          <p:nvPr/>
        </p:nvPicPr>
        <p:blipFill>
          <a:blip r:embed="rId6"/>
          <a:stretch>
            <a:fillRect/>
          </a:stretch>
        </p:blipFill>
        <p:spPr>
          <a:xfrm>
            <a:off x="870040" y="3102958"/>
            <a:ext cx="3371941" cy="1374844"/>
          </a:xfrm>
          <a:prstGeom prst="rect">
            <a:avLst/>
          </a:prstGeom>
        </p:spPr>
      </p:pic>
      <p:sp>
        <p:nvSpPr>
          <p:cNvPr id="12" name="TextBox 11">
            <a:extLst>
              <a:ext uri="{FF2B5EF4-FFF2-40B4-BE49-F238E27FC236}">
                <a16:creationId xmlns:a16="http://schemas.microsoft.com/office/drawing/2014/main" id="{F0296B9F-9AB7-35F2-2B9E-6089386B6368}"/>
              </a:ext>
            </a:extLst>
          </p:cNvPr>
          <p:cNvSpPr txBox="1"/>
          <p:nvPr/>
        </p:nvSpPr>
        <p:spPr>
          <a:xfrm>
            <a:off x="3098001" y="241504"/>
            <a:ext cx="479618" cy="338554"/>
          </a:xfrm>
          <a:prstGeom prst="rect">
            <a:avLst/>
          </a:prstGeom>
          <a:noFill/>
        </p:spPr>
        <p:txBody>
          <a:bodyPr wrap="none" rtlCol="0">
            <a:spAutoFit/>
          </a:bodyPr>
          <a:lstStyle/>
          <a:p>
            <a:r>
              <a:rPr lang="en-US" sz="1600" b="1"/>
              <a:t>DH</a:t>
            </a:r>
          </a:p>
        </p:txBody>
      </p:sp>
      <p:sp>
        <p:nvSpPr>
          <p:cNvPr id="13" name="TextBox 12">
            <a:extLst>
              <a:ext uri="{FF2B5EF4-FFF2-40B4-BE49-F238E27FC236}">
                <a16:creationId xmlns:a16="http://schemas.microsoft.com/office/drawing/2014/main" id="{392CFE46-23DD-E9F7-A543-01C3F19B2082}"/>
              </a:ext>
            </a:extLst>
          </p:cNvPr>
          <p:cNvSpPr txBox="1"/>
          <p:nvPr/>
        </p:nvSpPr>
        <p:spPr>
          <a:xfrm>
            <a:off x="7455374" y="335085"/>
            <a:ext cx="697627" cy="338554"/>
          </a:xfrm>
          <a:prstGeom prst="rect">
            <a:avLst/>
          </a:prstGeom>
          <a:noFill/>
        </p:spPr>
        <p:txBody>
          <a:bodyPr wrap="none" rtlCol="0">
            <a:spAutoFit/>
          </a:bodyPr>
          <a:lstStyle/>
          <a:p>
            <a:r>
              <a:rPr lang="en-US" sz="1600" b="1"/>
              <a:t>MDIX</a:t>
            </a:r>
          </a:p>
        </p:txBody>
      </p:sp>
      <p:sp>
        <p:nvSpPr>
          <p:cNvPr id="14" name="TextBox 13">
            <a:extLst>
              <a:ext uri="{FF2B5EF4-FFF2-40B4-BE49-F238E27FC236}">
                <a16:creationId xmlns:a16="http://schemas.microsoft.com/office/drawing/2014/main" id="{CA18CBA6-B546-97C4-133E-F29B13BAA5F4}"/>
              </a:ext>
            </a:extLst>
          </p:cNvPr>
          <p:cNvSpPr txBox="1"/>
          <p:nvPr/>
        </p:nvSpPr>
        <p:spPr>
          <a:xfrm>
            <a:off x="3622860" y="2921102"/>
            <a:ext cx="809837" cy="338554"/>
          </a:xfrm>
          <a:prstGeom prst="rect">
            <a:avLst/>
          </a:prstGeom>
          <a:noFill/>
        </p:spPr>
        <p:txBody>
          <a:bodyPr wrap="none" rtlCol="0">
            <a:spAutoFit/>
          </a:bodyPr>
          <a:lstStyle/>
          <a:p>
            <a:r>
              <a:rPr lang="en-US" sz="1600" b="1"/>
              <a:t>Redox</a:t>
            </a:r>
          </a:p>
        </p:txBody>
      </p:sp>
      <p:sp>
        <p:nvSpPr>
          <p:cNvPr id="15" name="TextBox 14">
            <a:extLst>
              <a:ext uri="{FF2B5EF4-FFF2-40B4-BE49-F238E27FC236}">
                <a16:creationId xmlns:a16="http://schemas.microsoft.com/office/drawing/2014/main" id="{9E936A04-545B-58F8-0254-E0BCD71F45B7}"/>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18" name="Straight Connector 17">
            <a:extLst>
              <a:ext uri="{FF2B5EF4-FFF2-40B4-BE49-F238E27FC236}">
                <a16:creationId xmlns:a16="http://schemas.microsoft.com/office/drawing/2014/main" id="{D7FD112E-ABB7-312B-7C3D-B111A6A35C3C}"/>
              </a:ext>
            </a:extLst>
          </p:cNvPr>
          <p:cNvCxnSpPr>
            <a:cxnSpLocks/>
          </p:cNvCxnSpPr>
          <p:nvPr/>
        </p:nvCxnSpPr>
        <p:spPr>
          <a:xfrm>
            <a:off x="479029" y="25535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77F7E97-AC4F-0C7F-5E6A-FCE717292A94}"/>
              </a:ext>
            </a:extLst>
          </p:cNvPr>
          <p:cNvCxnSpPr>
            <a:cxnSpLocks/>
          </p:cNvCxnSpPr>
          <p:nvPr/>
        </p:nvCxnSpPr>
        <p:spPr>
          <a:xfrm>
            <a:off x="479029" y="426106"/>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F68C442-3D1C-543A-E6E3-AD99F14A8636}"/>
              </a:ext>
            </a:extLst>
          </p:cNvPr>
          <p:cNvCxnSpPr>
            <a:cxnSpLocks/>
          </p:cNvCxnSpPr>
          <p:nvPr/>
        </p:nvCxnSpPr>
        <p:spPr>
          <a:xfrm>
            <a:off x="479029" y="519095"/>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F143208-6E35-E168-03FF-0D937B2A3EF8}"/>
              </a:ext>
            </a:extLst>
          </p:cNvPr>
          <p:cNvCxnSpPr>
            <a:cxnSpLocks/>
          </p:cNvCxnSpPr>
          <p:nvPr/>
        </p:nvCxnSpPr>
        <p:spPr>
          <a:xfrm>
            <a:off x="4306862" y="29742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DE357F8-0EAF-8099-16BD-8113A43ED5FC}"/>
              </a:ext>
            </a:extLst>
          </p:cNvPr>
          <p:cNvCxnSpPr>
            <a:cxnSpLocks/>
          </p:cNvCxnSpPr>
          <p:nvPr/>
        </p:nvCxnSpPr>
        <p:spPr>
          <a:xfrm>
            <a:off x="4241981" y="84084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4DD7FEF-9506-2C80-4731-7C0407A6D2B0}"/>
              </a:ext>
            </a:extLst>
          </p:cNvPr>
          <p:cNvCxnSpPr>
            <a:cxnSpLocks/>
          </p:cNvCxnSpPr>
          <p:nvPr/>
        </p:nvCxnSpPr>
        <p:spPr>
          <a:xfrm>
            <a:off x="4306862" y="923506"/>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A6656DCD-CB48-052E-8C9A-DFB37ACAE502}"/>
              </a:ext>
            </a:extLst>
          </p:cNvPr>
          <p:cNvCxnSpPr>
            <a:cxnSpLocks/>
          </p:cNvCxnSpPr>
          <p:nvPr/>
        </p:nvCxnSpPr>
        <p:spPr>
          <a:xfrm>
            <a:off x="4735649" y="280493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A1B6428-9BD4-DD3F-D724-ADA821B0C5F4}"/>
              </a:ext>
            </a:extLst>
          </p:cNvPr>
          <p:cNvCxnSpPr>
            <a:cxnSpLocks/>
          </p:cNvCxnSpPr>
          <p:nvPr/>
        </p:nvCxnSpPr>
        <p:spPr>
          <a:xfrm>
            <a:off x="4735649" y="293928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B2E5419F-BE88-D119-8B68-062970986C08}"/>
              </a:ext>
            </a:extLst>
          </p:cNvPr>
          <p:cNvCxnSpPr>
            <a:cxnSpLocks/>
          </p:cNvCxnSpPr>
          <p:nvPr/>
        </p:nvCxnSpPr>
        <p:spPr>
          <a:xfrm>
            <a:off x="4735649" y="303227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648EFF8-FACF-856F-95F1-26F75F674020}"/>
              </a:ext>
            </a:extLst>
          </p:cNvPr>
          <p:cNvCxnSpPr>
            <a:cxnSpLocks/>
          </p:cNvCxnSpPr>
          <p:nvPr/>
        </p:nvCxnSpPr>
        <p:spPr>
          <a:xfrm>
            <a:off x="883169" y="323177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B65DAE9-0014-45C4-74C6-485FE46215C8}"/>
              </a:ext>
            </a:extLst>
          </p:cNvPr>
          <p:cNvCxnSpPr>
            <a:cxnSpLocks/>
          </p:cNvCxnSpPr>
          <p:nvPr/>
        </p:nvCxnSpPr>
        <p:spPr>
          <a:xfrm>
            <a:off x="883169" y="342390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9" name="Left Brace 28">
            <a:extLst>
              <a:ext uri="{FF2B5EF4-FFF2-40B4-BE49-F238E27FC236}">
                <a16:creationId xmlns:a16="http://schemas.microsoft.com/office/drawing/2014/main" id="{1C2C77DC-CEC1-C509-B765-1C22C0261201}"/>
              </a:ext>
            </a:extLst>
          </p:cNvPr>
          <p:cNvSpPr/>
          <p:nvPr/>
        </p:nvSpPr>
        <p:spPr>
          <a:xfrm>
            <a:off x="4622836" y="326014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C0AF51B7-46FB-9C9B-2D8E-12F1F1425012}"/>
              </a:ext>
            </a:extLst>
          </p:cNvPr>
          <p:cNvSpPr/>
          <p:nvPr/>
        </p:nvSpPr>
        <p:spPr>
          <a:xfrm>
            <a:off x="428508" y="92350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1" name="Left Brace 30">
            <a:extLst>
              <a:ext uri="{FF2B5EF4-FFF2-40B4-BE49-F238E27FC236}">
                <a16:creationId xmlns:a16="http://schemas.microsoft.com/office/drawing/2014/main" id="{8B3B0FA7-6E21-82EF-2C5F-CA6B0A5DF9DD}"/>
              </a:ext>
            </a:extLst>
          </p:cNvPr>
          <p:cNvSpPr/>
          <p:nvPr/>
        </p:nvSpPr>
        <p:spPr>
          <a:xfrm>
            <a:off x="4240011" y="967414"/>
            <a:ext cx="101041" cy="340142"/>
          </a:xfrm>
          <a:prstGeom prst="leftBrace">
            <a:avLst/>
          </a:prstGeom>
          <a:ln w="190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210F5B71-9ADA-B96A-DCAD-828E94F1C14A}"/>
              </a:ext>
            </a:extLst>
          </p:cNvPr>
          <p:cNvSpPr/>
          <p:nvPr/>
        </p:nvSpPr>
        <p:spPr>
          <a:xfrm>
            <a:off x="4240011" y="1510377"/>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AF03693C-9B97-8593-88E2-7C10056C33FB}"/>
              </a:ext>
            </a:extLst>
          </p:cNvPr>
          <p:cNvSpPr/>
          <p:nvPr/>
        </p:nvSpPr>
        <p:spPr>
          <a:xfrm>
            <a:off x="4607211" y="3989952"/>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96F2B2FF-2398-39F7-A33C-908796EC0BA0}"/>
              </a:ext>
            </a:extLst>
          </p:cNvPr>
          <p:cNvSpPr/>
          <p:nvPr/>
        </p:nvSpPr>
        <p:spPr>
          <a:xfrm>
            <a:off x="832648" y="3616026"/>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E61979A9-AB2A-7CAF-E968-C37738FE685D}"/>
              </a:ext>
            </a:extLst>
          </p:cNvPr>
          <p:cNvSpPr/>
          <p:nvPr/>
        </p:nvSpPr>
        <p:spPr>
          <a:xfrm>
            <a:off x="430643" y="2232445"/>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6939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C40C58C-5DB0-E5E3-8D22-0C6E0CEB0D75}"/>
              </a:ext>
            </a:extLst>
          </p:cNvPr>
          <p:cNvPicPr>
            <a:picLocks noChangeAspect="1"/>
          </p:cNvPicPr>
          <p:nvPr/>
        </p:nvPicPr>
        <p:blipFill>
          <a:blip r:embed="rId3"/>
          <a:stretch>
            <a:fillRect/>
          </a:stretch>
        </p:blipFill>
        <p:spPr>
          <a:xfrm>
            <a:off x="5462893" y="3293576"/>
            <a:ext cx="2458339" cy="1548491"/>
          </a:xfrm>
          <a:prstGeom prst="rect">
            <a:avLst/>
          </a:prstGeom>
        </p:spPr>
      </p:pic>
      <p:pic>
        <p:nvPicPr>
          <p:cNvPr id="5" name="Picture 4">
            <a:extLst>
              <a:ext uri="{FF2B5EF4-FFF2-40B4-BE49-F238E27FC236}">
                <a16:creationId xmlns:a16="http://schemas.microsoft.com/office/drawing/2014/main" id="{3D916B24-9E6B-BC07-DC9D-A30C8E0BF70C}"/>
              </a:ext>
            </a:extLst>
          </p:cNvPr>
          <p:cNvPicPr>
            <a:picLocks noChangeAspect="1"/>
          </p:cNvPicPr>
          <p:nvPr/>
        </p:nvPicPr>
        <p:blipFill>
          <a:blip r:embed="rId4"/>
          <a:stretch>
            <a:fillRect/>
          </a:stretch>
        </p:blipFill>
        <p:spPr>
          <a:xfrm>
            <a:off x="617442" y="282030"/>
            <a:ext cx="2340617" cy="2206539"/>
          </a:xfrm>
          <a:prstGeom prst="rect">
            <a:avLst/>
          </a:prstGeom>
        </p:spPr>
      </p:pic>
      <p:pic>
        <p:nvPicPr>
          <p:cNvPr id="7" name="Picture 6">
            <a:extLst>
              <a:ext uri="{FF2B5EF4-FFF2-40B4-BE49-F238E27FC236}">
                <a16:creationId xmlns:a16="http://schemas.microsoft.com/office/drawing/2014/main" id="{8A166CAB-8475-A00F-2DAC-70A540CBFF65}"/>
              </a:ext>
            </a:extLst>
          </p:cNvPr>
          <p:cNvPicPr>
            <a:picLocks noChangeAspect="1"/>
          </p:cNvPicPr>
          <p:nvPr/>
        </p:nvPicPr>
        <p:blipFill>
          <a:blip r:embed="rId5"/>
          <a:stretch>
            <a:fillRect/>
          </a:stretch>
        </p:blipFill>
        <p:spPr>
          <a:xfrm>
            <a:off x="3980089" y="248727"/>
            <a:ext cx="2153587" cy="3033749"/>
          </a:xfrm>
          <a:prstGeom prst="rect">
            <a:avLst/>
          </a:prstGeom>
        </p:spPr>
      </p:pic>
      <p:pic>
        <p:nvPicPr>
          <p:cNvPr id="9" name="Picture 8">
            <a:extLst>
              <a:ext uri="{FF2B5EF4-FFF2-40B4-BE49-F238E27FC236}">
                <a16:creationId xmlns:a16="http://schemas.microsoft.com/office/drawing/2014/main" id="{4BC08DA7-0481-418D-720F-81C0562073F4}"/>
              </a:ext>
            </a:extLst>
          </p:cNvPr>
          <p:cNvPicPr>
            <a:picLocks noChangeAspect="1"/>
          </p:cNvPicPr>
          <p:nvPr/>
        </p:nvPicPr>
        <p:blipFill>
          <a:blip r:embed="rId6"/>
          <a:stretch>
            <a:fillRect/>
          </a:stretch>
        </p:blipFill>
        <p:spPr>
          <a:xfrm>
            <a:off x="529351" y="2981566"/>
            <a:ext cx="2983043" cy="1577289"/>
          </a:xfrm>
          <a:prstGeom prst="rect">
            <a:avLst/>
          </a:prstGeom>
        </p:spPr>
      </p:pic>
      <p:sp>
        <p:nvSpPr>
          <p:cNvPr id="10" name="TextBox 9">
            <a:extLst>
              <a:ext uri="{FF2B5EF4-FFF2-40B4-BE49-F238E27FC236}">
                <a16:creationId xmlns:a16="http://schemas.microsoft.com/office/drawing/2014/main" id="{7132457C-E9A7-5DC3-051A-BDCE7F993FDA}"/>
              </a:ext>
            </a:extLst>
          </p:cNvPr>
          <p:cNvSpPr txBox="1"/>
          <p:nvPr/>
        </p:nvSpPr>
        <p:spPr>
          <a:xfrm>
            <a:off x="2748231" y="248727"/>
            <a:ext cx="479618" cy="338554"/>
          </a:xfrm>
          <a:prstGeom prst="rect">
            <a:avLst/>
          </a:prstGeom>
          <a:noFill/>
        </p:spPr>
        <p:txBody>
          <a:bodyPr wrap="none" rtlCol="0">
            <a:spAutoFit/>
          </a:bodyPr>
          <a:lstStyle/>
          <a:p>
            <a:r>
              <a:rPr lang="en-US" sz="1600" b="1"/>
              <a:t>DH</a:t>
            </a:r>
          </a:p>
        </p:txBody>
      </p:sp>
      <p:sp>
        <p:nvSpPr>
          <p:cNvPr id="11" name="TextBox 10">
            <a:extLst>
              <a:ext uri="{FF2B5EF4-FFF2-40B4-BE49-F238E27FC236}">
                <a16:creationId xmlns:a16="http://schemas.microsoft.com/office/drawing/2014/main" id="{E3836CCD-1AC0-8612-F162-34D308B1ADF4}"/>
              </a:ext>
            </a:extLst>
          </p:cNvPr>
          <p:cNvSpPr txBox="1"/>
          <p:nvPr/>
        </p:nvSpPr>
        <p:spPr>
          <a:xfrm>
            <a:off x="6517938" y="167423"/>
            <a:ext cx="697627" cy="338554"/>
          </a:xfrm>
          <a:prstGeom prst="rect">
            <a:avLst/>
          </a:prstGeom>
          <a:noFill/>
        </p:spPr>
        <p:txBody>
          <a:bodyPr wrap="none" rtlCol="0">
            <a:spAutoFit/>
          </a:bodyPr>
          <a:lstStyle/>
          <a:p>
            <a:r>
              <a:rPr lang="en-US" sz="1600" b="1"/>
              <a:t>MDIX</a:t>
            </a:r>
          </a:p>
        </p:txBody>
      </p:sp>
      <p:sp>
        <p:nvSpPr>
          <p:cNvPr id="12" name="TextBox 11">
            <a:extLst>
              <a:ext uri="{FF2B5EF4-FFF2-40B4-BE49-F238E27FC236}">
                <a16:creationId xmlns:a16="http://schemas.microsoft.com/office/drawing/2014/main" id="{CEDE0CE3-5CD0-B9EE-175A-6A29D11F73C5}"/>
              </a:ext>
            </a:extLst>
          </p:cNvPr>
          <p:cNvSpPr txBox="1"/>
          <p:nvPr/>
        </p:nvSpPr>
        <p:spPr>
          <a:xfrm>
            <a:off x="2088363" y="2812289"/>
            <a:ext cx="809837" cy="338554"/>
          </a:xfrm>
          <a:prstGeom prst="rect">
            <a:avLst/>
          </a:prstGeom>
          <a:noFill/>
        </p:spPr>
        <p:txBody>
          <a:bodyPr wrap="none" rtlCol="0">
            <a:spAutoFit/>
          </a:bodyPr>
          <a:lstStyle/>
          <a:p>
            <a:r>
              <a:rPr lang="en-US" sz="1600" b="1"/>
              <a:t>Redox</a:t>
            </a:r>
          </a:p>
        </p:txBody>
      </p:sp>
      <p:sp>
        <p:nvSpPr>
          <p:cNvPr id="13" name="TextBox 12">
            <a:extLst>
              <a:ext uri="{FF2B5EF4-FFF2-40B4-BE49-F238E27FC236}">
                <a16:creationId xmlns:a16="http://schemas.microsoft.com/office/drawing/2014/main" id="{A7CBEBC6-3ED4-CC6F-2283-281B2E29DC8A}"/>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sp>
        <p:nvSpPr>
          <p:cNvPr id="16" name="Left Brace 15">
            <a:extLst>
              <a:ext uri="{FF2B5EF4-FFF2-40B4-BE49-F238E27FC236}">
                <a16:creationId xmlns:a16="http://schemas.microsoft.com/office/drawing/2014/main" id="{B39B8A6A-D5AE-F370-4032-5581921F98A4}"/>
              </a:ext>
            </a:extLst>
          </p:cNvPr>
          <p:cNvSpPr/>
          <p:nvPr/>
        </p:nvSpPr>
        <p:spPr>
          <a:xfrm>
            <a:off x="504503"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FB9000F4-F071-1AA7-40B3-B9355E819793}"/>
              </a:ext>
            </a:extLst>
          </p:cNvPr>
          <p:cNvSpPr/>
          <p:nvPr/>
        </p:nvSpPr>
        <p:spPr>
          <a:xfrm>
            <a:off x="504855" y="1186406"/>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950082E1-7509-F41D-64B2-7F581F54E313}"/>
              </a:ext>
            </a:extLst>
          </p:cNvPr>
          <p:cNvSpPr/>
          <p:nvPr/>
        </p:nvSpPr>
        <p:spPr>
          <a:xfrm>
            <a:off x="445901" y="310968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ABD3003-1F98-93CD-619C-A928FB050D30}"/>
              </a:ext>
            </a:extLst>
          </p:cNvPr>
          <p:cNvSpPr/>
          <p:nvPr/>
        </p:nvSpPr>
        <p:spPr>
          <a:xfrm>
            <a:off x="5389217" y="345175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7AEF6AD7-552D-8619-96E8-4FA5A153B152}"/>
              </a:ext>
            </a:extLst>
          </p:cNvPr>
          <p:cNvSpPr/>
          <p:nvPr/>
        </p:nvSpPr>
        <p:spPr>
          <a:xfrm>
            <a:off x="3870251"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7D93FDBE-3CCF-FD2F-8D90-5575650A31A0}"/>
              </a:ext>
            </a:extLst>
          </p:cNvPr>
          <p:cNvSpPr/>
          <p:nvPr/>
        </p:nvSpPr>
        <p:spPr>
          <a:xfrm>
            <a:off x="453661" y="3948970"/>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51BDCF62-B46C-F3DF-E58A-AD957B7A5BA8}"/>
              </a:ext>
            </a:extLst>
          </p:cNvPr>
          <p:cNvSpPr/>
          <p:nvPr/>
        </p:nvSpPr>
        <p:spPr>
          <a:xfrm>
            <a:off x="5403955" y="4277000"/>
            <a:ext cx="45719" cy="28185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E6355B5-6AD8-7784-6883-C429F0D5546F}"/>
              </a:ext>
            </a:extLst>
          </p:cNvPr>
          <p:cNvSpPr/>
          <p:nvPr/>
        </p:nvSpPr>
        <p:spPr>
          <a:xfrm>
            <a:off x="3884990" y="1094245"/>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ADBF09-82FD-6268-7280-A0F56949EB85}"/>
              </a:ext>
            </a:extLst>
          </p:cNvPr>
          <p:cNvCxnSpPr>
            <a:cxnSpLocks/>
          </p:cNvCxnSpPr>
          <p:nvPr/>
        </p:nvCxnSpPr>
        <p:spPr>
          <a:xfrm>
            <a:off x="5499055" y="470853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93479D4-AA0A-41F2-3D74-A30DD57DB648}"/>
              </a:ext>
            </a:extLst>
          </p:cNvPr>
          <p:cNvCxnSpPr>
            <a:cxnSpLocks/>
          </p:cNvCxnSpPr>
          <p:nvPr/>
        </p:nvCxnSpPr>
        <p:spPr>
          <a:xfrm>
            <a:off x="3884990" y="1572711"/>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35CF029B-9967-83F2-3890-1875ED5CEB14}"/>
              </a:ext>
            </a:extLst>
          </p:cNvPr>
          <p:cNvCxnSpPr>
            <a:cxnSpLocks/>
          </p:cNvCxnSpPr>
          <p:nvPr/>
        </p:nvCxnSpPr>
        <p:spPr>
          <a:xfrm>
            <a:off x="658418" y="162437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14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7FA94-CF63-8E07-ECC4-52EC4BE6F05A}"/>
              </a:ext>
            </a:extLst>
          </p:cNvPr>
          <p:cNvPicPr>
            <a:picLocks noChangeAspect="1"/>
          </p:cNvPicPr>
          <p:nvPr/>
        </p:nvPicPr>
        <p:blipFill>
          <a:blip r:embed="rId2"/>
          <a:stretch>
            <a:fillRect/>
          </a:stretch>
        </p:blipFill>
        <p:spPr>
          <a:xfrm>
            <a:off x="815627" y="0"/>
            <a:ext cx="3635290" cy="5143500"/>
          </a:xfrm>
          <a:prstGeom prst="rect">
            <a:avLst/>
          </a:prstGeom>
        </p:spPr>
      </p:pic>
      <p:pic>
        <p:nvPicPr>
          <p:cNvPr id="7" name="Picture 6">
            <a:extLst>
              <a:ext uri="{FF2B5EF4-FFF2-40B4-BE49-F238E27FC236}">
                <a16:creationId xmlns:a16="http://schemas.microsoft.com/office/drawing/2014/main" id="{796653E8-B8A5-EE9F-A2FC-F98A9DC4F0A5}"/>
              </a:ext>
            </a:extLst>
          </p:cNvPr>
          <p:cNvPicPr>
            <a:picLocks noChangeAspect="1"/>
          </p:cNvPicPr>
          <p:nvPr/>
        </p:nvPicPr>
        <p:blipFill>
          <a:blip r:embed="rId3"/>
          <a:stretch>
            <a:fillRect/>
          </a:stretch>
        </p:blipFill>
        <p:spPr>
          <a:xfrm>
            <a:off x="5711253" y="9427"/>
            <a:ext cx="3389435" cy="5143500"/>
          </a:xfrm>
          <a:prstGeom prst="rect">
            <a:avLst/>
          </a:prstGeom>
        </p:spPr>
      </p:pic>
      <p:sp>
        <p:nvSpPr>
          <p:cNvPr id="8" name="TextBox 7">
            <a:extLst>
              <a:ext uri="{FF2B5EF4-FFF2-40B4-BE49-F238E27FC236}">
                <a16:creationId xmlns:a16="http://schemas.microsoft.com/office/drawing/2014/main" id="{04458D12-9295-26EE-BC04-633032157F51}"/>
              </a:ext>
            </a:extLst>
          </p:cNvPr>
          <p:cNvSpPr txBox="1"/>
          <p:nvPr/>
        </p:nvSpPr>
        <p:spPr>
          <a:xfrm>
            <a:off x="0" y="279487"/>
            <a:ext cx="1329128" cy="923330"/>
          </a:xfrm>
          <a:prstGeom prst="rect">
            <a:avLst/>
          </a:prstGeom>
          <a:noFill/>
        </p:spPr>
        <p:txBody>
          <a:bodyPr wrap="square" rtlCol="0">
            <a:spAutoFit/>
          </a:bodyPr>
          <a:lstStyle/>
          <a:p>
            <a:r>
              <a:rPr lang="en-US"/>
              <a:t>CCD – Allergy snippet</a:t>
            </a:r>
          </a:p>
        </p:txBody>
      </p:sp>
      <p:sp>
        <p:nvSpPr>
          <p:cNvPr id="9" name="TextBox 8">
            <a:extLst>
              <a:ext uri="{FF2B5EF4-FFF2-40B4-BE49-F238E27FC236}">
                <a16:creationId xmlns:a16="http://schemas.microsoft.com/office/drawing/2014/main" id="{3CE0C467-81AD-E8EF-E108-B21B3C204AB0}"/>
              </a:ext>
            </a:extLst>
          </p:cNvPr>
          <p:cNvSpPr txBox="1"/>
          <p:nvPr/>
        </p:nvSpPr>
        <p:spPr>
          <a:xfrm>
            <a:off x="4450917" y="279487"/>
            <a:ext cx="1329128" cy="923330"/>
          </a:xfrm>
          <a:prstGeom prst="rect">
            <a:avLst/>
          </a:prstGeom>
          <a:noFill/>
        </p:spPr>
        <p:txBody>
          <a:bodyPr wrap="square" rtlCol="0">
            <a:spAutoFit/>
          </a:bodyPr>
          <a:lstStyle/>
          <a:p>
            <a:r>
              <a:rPr lang="en-US"/>
              <a:t>FHIR – Allergy snippet</a:t>
            </a:r>
          </a:p>
        </p:txBody>
      </p:sp>
    </p:spTree>
    <p:extLst>
      <p:ext uri="{BB962C8B-B14F-4D97-AF65-F5344CB8AC3E}">
        <p14:creationId xmlns:p14="http://schemas.microsoft.com/office/powerpoint/2010/main" val="3664187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Notes</a:t>
            </a:r>
          </a:p>
        </p:txBody>
      </p:sp>
    </p:spTree>
    <p:extLst>
      <p:ext uri="{BB962C8B-B14F-4D97-AF65-F5344CB8AC3E}">
        <p14:creationId xmlns:p14="http://schemas.microsoft.com/office/powerpoint/2010/main" val="491703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A36C71F-68BB-093E-1F74-FD07BAECD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428" y="477266"/>
            <a:ext cx="4991719" cy="3689922"/>
          </a:xfrm>
          <a:prstGeom prst="rect">
            <a:avLst/>
          </a:prstGeom>
        </p:spPr>
      </p:pic>
      <p:pic>
        <p:nvPicPr>
          <p:cNvPr id="5" name="Picture 4" descr="Text&#10;&#10;Description automatically generated">
            <a:extLst>
              <a:ext uri="{FF2B5EF4-FFF2-40B4-BE49-F238E27FC236}">
                <a16:creationId xmlns:a16="http://schemas.microsoft.com/office/drawing/2014/main" id="{C02F442E-A535-599A-CEEA-B29230401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4" y="597221"/>
            <a:ext cx="4968709" cy="3931917"/>
          </a:xfrm>
          <a:prstGeom prst="rect">
            <a:avLst/>
          </a:prstGeom>
        </p:spPr>
      </p:pic>
      <p:sp>
        <p:nvSpPr>
          <p:cNvPr id="6" name="TextBox 5">
            <a:extLst>
              <a:ext uri="{FF2B5EF4-FFF2-40B4-BE49-F238E27FC236}">
                <a16:creationId xmlns:a16="http://schemas.microsoft.com/office/drawing/2014/main" id="{17B80A18-BF1E-41DC-8CA5-E4456CD95C99}"/>
              </a:ext>
            </a:extLst>
          </p:cNvPr>
          <p:cNvSpPr txBox="1"/>
          <p:nvPr/>
        </p:nvSpPr>
        <p:spPr>
          <a:xfrm>
            <a:off x="224853" y="162769"/>
            <a:ext cx="2172390" cy="369332"/>
          </a:xfrm>
          <a:prstGeom prst="rect">
            <a:avLst/>
          </a:prstGeom>
          <a:noFill/>
        </p:spPr>
        <p:txBody>
          <a:bodyPr wrap="none" rtlCol="0">
            <a:spAutoFit/>
          </a:bodyPr>
          <a:lstStyle/>
          <a:p>
            <a:r>
              <a:rPr lang="en-US" b="1"/>
              <a:t>Source Note entry</a:t>
            </a:r>
          </a:p>
        </p:txBody>
      </p:sp>
    </p:spTree>
    <p:extLst>
      <p:ext uri="{BB962C8B-B14F-4D97-AF65-F5344CB8AC3E}">
        <p14:creationId xmlns:p14="http://schemas.microsoft.com/office/powerpoint/2010/main" val="2104833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9206A03-BF8A-0A54-8FF8-B40F24E47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49" y="435077"/>
            <a:ext cx="3347026" cy="2823144"/>
          </a:xfrm>
          <a:prstGeom prst="rect">
            <a:avLst/>
          </a:prstGeom>
        </p:spPr>
      </p:pic>
      <p:pic>
        <p:nvPicPr>
          <p:cNvPr id="5" name="Picture 4" descr="Text&#10;&#10;Description automatically generated">
            <a:extLst>
              <a:ext uri="{FF2B5EF4-FFF2-40B4-BE49-F238E27FC236}">
                <a16:creationId xmlns:a16="http://schemas.microsoft.com/office/drawing/2014/main" id="{72046504-1E09-4AC5-D0A3-CB29A3EDA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7" y="435078"/>
            <a:ext cx="2904239" cy="2823144"/>
          </a:xfrm>
          <a:prstGeom prst="rect">
            <a:avLst/>
          </a:prstGeom>
        </p:spPr>
      </p:pic>
      <p:sp>
        <p:nvSpPr>
          <p:cNvPr id="6" name="TextBox 5">
            <a:extLst>
              <a:ext uri="{FF2B5EF4-FFF2-40B4-BE49-F238E27FC236}">
                <a16:creationId xmlns:a16="http://schemas.microsoft.com/office/drawing/2014/main" id="{E6D1BAC3-B5A3-5167-9B5A-A97B10F3F6AA}"/>
              </a:ext>
            </a:extLst>
          </p:cNvPr>
          <p:cNvSpPr txBox="1"/>
          <p:nvPr/>
        </p:nvSpPr>
        <p:spPr>
          <a:xfrm>
            <a:off x="2322871" y="567813"/>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19511BDB-D94F-6FA5-9B9F-42BE393816D6}"/>
              </a:ext>
            </a:extLst>
          </p:cNvPr>
          <p:cNvSpPr txBox="1"/>
          <p:nvPr/>
        </p:nvSpPr>
        <p:spPr>
          <a:xfrm>
            <a:off x="5715000" y="567813"/>
            <a:ext cx="351378" cy="369332"/>
          </a:xfrm>
          <a:prstGeom prst="rect">
            <a:avLst/>
          </a:prstGeom>
          <a:noFill/>
        </p:spPr>
        <p:txBody>
          <a:bodyPr wrap="none" rtlCol="0">
            <a:spAutoFit/>
          </a:bodyPr>
          <a:lstStyle/>
          <a:p>
            <a:r>
              <a:rPr lang="en-US">
                <a:solidFill>
                  <a:schemeClr val="bg1"/>
                </a:solidFill>
              </a:rPr>
              <a:t>R</a:t>
            </a:r>
          </a:p>
        </p:txBody>
      </p:sp>
      <p:cxnSp>
        <p:nvCxnSpPr>
          <p:cNvPr id="8" name="Straight Connector 7">
            <a:extLst>
              <a:ext uri="{FF2B5EF4-FFF2-40B4-BE49-F238E27FC236}">
                <a16:creationId xmlns:a16="http://schemas.microsoft.com/office/drawing/2014/main" id="{E3F47E97-E89B-9527-8C99-6E9799B5D011}"/>
              </a:ext>
            </a:extLst>
          </p:cNvPr>
          <p:cNvCxnSpPr>
            <a:cxnSpLocks/>
          </p:cNvCxnSpPr>
          <p:nvPr/>
        </p:nvCxnSpPr>
        <p:spPr>
          <a:xfrm>
            <a:off x="160242" y="17208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Left Brace 8">
            <a:extLst>
              <a:ext uri="{FF2B5EF4-FFF2-40B4-BE49-F238E27FC236}">
                <a16:creationId xmlns:a16="http://schemas.microsoft.com/office/drawing/2014/main" id="{C49009EB-AD9C-B5B7-4D38-6BD894CBB3BB}"/>
              </a:ext>
            </a:extLst>
          </p:cNvPr>
          <p:cNvSpPr/>
          <p:nvPr/>
        </p:nvSpPr>
        <p:spPr>
          <a:xfrm>
            <a:off x="109721" y="113037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F47A94AB-3E85-3FC2-EEDA-4945165AD181}"/>
              </a:ext>
            </a:extLst>
          </p:cNvPr>
          <p:cNvSpPr/>
          <p:nvPr/>
        </p:nvSpPr>
        <p:spPr>
          <a:xfrm>
            <a:off x="8811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6538BE22-24A4-5A5E-32C4-A00E62CD065C}"/>
              </a:ext>
            </a:extLst>
          </p:cNvPr>
          <p:cNvSpPr/>
          <p:nvPr/>
        </p:nvSpPr>
        <p:spPr>
          <a:xfrm>
            <a:off x="119429" y="1825669"/>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39537686-3F7C-EE3A-E6B9-140E51688DC9}"/>
              </a:ext>
            </a:extLst>
          </p:cNvPr>
          <p:cNvCxnSpPr>
            <a:cxnSpLocks/>
          </p:cNvCxnSpPr>
          <p:nvPr/>
        </p:nvCxnSpPr>
        <p:spPr>
          <a:xfrm>
            <a:off x="250730" y="720683"/>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2A47324-9184-74DF-6A38-31B2C752ED45}"/>
              </a:ext>
            </a:extLst>
          </p:cNvPr>
          <p:cNvCxnSpPr>
            <a:cxnSpLocks/>
          </p:cNvCxnSpPr>
          <p:nvPr/>
        </p:nvCxnSpPr>
        <p:spPr>
          <a:xfrm>
            <a:off x="3079297" y="7895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Left Brace 19">
            <a:extLst>
              <a:ext uri="{FF2B5EF4-FFF2-40B4-BE49-F238E27FC236}">
                <a16:creationId xmlns:a16="http://schemas.microsoft.com/office/drawing/2014/main" id="{318270AD-86D1-74FF-F882-BAC4BB3912A9}"/>
              </a:ext>
            </a:extLst>
          </p:cNvPr>
          <p:cNvSpPr/>
          <p:nvPr/>
        </p:nvSpPr>
        <p:spPr>
          <a:xfrm>
            <a:off x="297825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86BF7EED-3289-F4C0-4E4E-78FC77DFB222}"/>
              </a:ext>
            </a:extLst>
          </p:cNvPr>
          <p:cNvSpPr/>
          <p:nvPr/>
        </p:nvSpPr>
        <p:spPr>
          <a:xfrm>
            <a:off x="3018762" y="849025"/>
            <a:ext cx="45719" cy="1338483"/>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2" name="Straight Connector 21">
            <a:extLst>
              <a:ext uri="{FF2B5EF4-FFF2-40B4-BE49-F238E27FC236}">
                <a16:creationId xmlns:a16="http://schemas.microsoft.com/office/drawing/2014/main" id="{F6FCCE32-6FE1-4AAC-E5DA-51FA9A19B1F8}"/>
              </a:ext>
            </a:extLst>
          </p:cNvPr>
          <p:cNvCxnSpPr>
            <a:cxnSpLocks/>
          </p:cNvCxnSpPr>
          <p:nvPr/>
        </p:nvCxnSpPr>
        <p:spPr>
          <a:xfrm>
            <a:off x="3110610" y="7016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pic>
        <p:nvPicPr>
          <p:cNvPr id="24" name="Picture 23" descr="Text&#10;&#10;Description automatically generated">
            <a:extLst>
              <a:ext uri="{FF2B5EF4-FFF2-40B4-BE49-F238E27FC236}">
                <a16:creationId xmlns:a16="http://schemas.microsoft.com/office/drawing/2014/main" id="{938C5B07-9480-3E59-C575-BA8720AE0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009" y="1470516"/>
            <a:ext cx="3356223" cy="3219449"/>
          </a:xfrm>
          <a:prstGeom prst="rect">
            <a:avLst/>
          </a:prstGeom>
        </p:spPr>
      </p:pic>
      <p:sp>
        <p:nvSpPr>
          <p:cNvPr id="25" name="TextBox 24">
            <a:extLst>
              <a:ext uri="{FF2B5EF4-FFF2-40B4-BE49-F238E27FC236}">
                <a16:creationId xmlns:a16="http://schemas.microsoft.com/office/drawing/2014/main" id="{A757CC04-CB68-C010-810E-7E5E5950CBC5}"/>
              </a:ext>
            </a:extLst>
          </p:cNvPr>
          <p:cNvSpPr txBox="1"/>
          <p:nvPr/>
        </p:nvSpPr>
        <p:spPr>
          <a:xfrm>
            <a:off x="8320052" y="1603510"/>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6B8CCB1A-E0E9-6CBF-EAE3-9948A84B7970}"/>
              </a:ext>
            </a:extLst>
          </p:cNvPr>
          <p:cNvCxnSpPr>
            <a:cxnSpLocks/>
          </p:cNvCxnSpPr>
          <p:nvPr/>
        </p:nvCxnSpPr>
        <p:spPr>
          <a:xfrm>
            <a:off x="5864527" y="2515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7" name="Left Brace 26">
            <a:extLst>
              <a:ext uri="{FF2B5EF4-FFF2-40B4-BE49-F238E27FC236}">
                <a16:creationId xmlns:a16="http://schemas.microsoft.com/office/drawing/2014/main" id="{CC603C9D-586A-16C8-F7E7-B2589945B834}"/>
              </a:ext>
            </a:extLst>
          </p:cNvPr>
          <p:cNvSpPr/>
          <p:nvPr/>
        </p:nvSpPr>
        <p:spPr>
          <a:xfrm>
            <a:off x="5763485" y="4054440"/>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FDEA3D64-0D58-891D-7F9C-24A41F9E3642}"/>
              </a:ext>
            </a:extLst>
          </p:cNvPr>
          <p:cNvSpPr/>
          <p:nvPr/>
        </p:nvSpPr>
        <p:spPr>
          <a:xfrm>
            <a:off x="5803992" y="2571750"/>
            <a:ext cx="45719" cy="103653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9" name="Straight Connector 28">
            <a:extLst>
              <a:ext uri="{FF2B5EF4-FFF2-40B4-BE49-F238E27FC236}">
                <a16:creationId xmlns:a16="http://schemas.microsoft.com/office/drawing/2014/main" id="{69A63D7B-C10E-146E-947F-0BCE50C173A1}"/>
              </a:ext>
            </a:extLst>
          </p:cNvPr>
          <p:cNvCxnSpPr>
            <a:cxnSpLocks/>
          </p:cNvCxnSpPr>
          <p:nvPr/>
        </p:nvCxnSpPr>
        <p:spPr>
          <a:xfrm>
            <a:off x="5986328" y="177474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666DB12C-7626-6595-B677-4E9BBD56CB7B}"/>
              </a:ext>
            </a:extLst>
          </p:cNvPr>
          <p:cNvSpPr txBox="1"/>
          <p:nvPr/>
        </p:nvSpPr>
        <p:spPr>
          <a:xfrm>
            <a:off x="1640093" y="3454275"/>
            <a:ext cx="3241469" cy="923330"/>
          </a:xfrm>
          <a:prstGeom prst="rect">
            <a:avLst/>
          </a:prstGeom>
          <a:noFill/>
        </p:spPr>
        <p:txBody>
          <a:bodyPr wrap="square" rtlCol="0">
            <a:spAutoFit/>
          </a:bodyPr>
          <a:lstStyle/>
          <a:p>
            <a:r>
              <a:rPr lang="en-US" dirty="0"/>
              <a:t>category: use the clinical note – the only code in the value set in an extensible binding</a:t>
            </a:r>
          </a:p>
        </p:txBody>
      </p:sp>
    </p:spTree>
    <p:extLst>
      <p:ext uri="{BB962C8B-B14F-4D97-AF65-F5344CB8AC3E}">
        <p14:creationId xmlns:p14="http://schemas.microsoft.com/office/powerpoint/2010/main" val="597457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CE166D8-B293-C112-45B1-F1FE0DBC6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9" y="157375"/>
            <a:ext cx="3502713" cy="3558048"/>
          </a:xfrm>
          <a:prstGeom prst="rect">
            <a:avLst/>
          </a:prstGeom>
        </p:spPr>
      </p:pic>
      <p:pic>
        <p:nvPicPr>
          <p:cNvPr id="3" name="Picture 2" descr="Text&#10;&#10;Description automatically generated">
            <a:extLst>
              <a:ext uri="{FF2B5EF4-FFF2-40B4-BE49-F238E27FC236}">
                <a16:creationId xmlns:a16="http://schemas.microsoft.com/office/drawing/2014/main" id="{8D09D479-05BC-8E4A-7466-521056C75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015" y="441282"/>
            <a:ext cx="3164443" cy="2888436"/>
          </a:xfrm>
          <a:prstGeom prst="rect">
            <a:avLst/>
          </a:prstGeom>
        </p:spPr>
      </p:pic>
      <p:sp>
        <p:nvSpPr>
          <p:cNvPr id="6" name="TextBox 5">
            <a:extLst>
              <a:ext uri="{FF2B5EF4-FFF2-40B4-BE49-F238E27FC236}">
                <a16:creationId xmlns:a16="http://schemas.microsoft.com/office/drawing/2014/main" id="{2A981AD7-CB60-AF98-0DF4-604F8FA62D23}"/>
              </a:ext>
            </a:extLst>
          </p:cNvPr>
          <p:cNvSpPr txBox="1"/>
          <p:nvPr/>
        </p:nvSpPr>
        <p:spPr>
          <a:xfrm>
            <a:off x="2381865" y="685800"/>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27556C3A-CC0B-A43B-D5A0-F24563391F77}"/>
              </a:ext>
            </a:extLst>
          </p:cNvPr>
          <p:cNvSpPr txBox="1"/>
          <p:nvPr/>
        </p:nvSpPr>
        <p:spPr>
          <a:xfrm>
            <a:off x="5409031" y="685800"/>
            <a:ext cx="351378" cy="369332"/>
          </a:xfrm>
          <a:prstGeom prst="rect">
            <a:avLst/>
          </a:prstGeom>
          <a:noFill/>
        </p:spPr>
        <p:txBody>
          <a:bodyPr wrap="none" rtlCol="0">
            <a:spAutoFit/>
          </a:bodyPr>
          <a:lstStyle/>
          <a:p>
            <a:r>
              <a:rPr lang="en-US">
                <a:solidFill>
                  <a:schemeClr val="bg1"/>
                </a:solidFill>
              </a:rPr>
              <a:t>R</a:t>
            </a:r>
          </a:p>
        </p:txBody>
      </p:sp>
      <p:sp>
        <p:nvSpPr>
          <p:cNvPr id="9" name="Left Brace 8">
            <a:extLst>
              <a:ext uri="{FF2B5EF4-FFF2-40B4-BE49-F238E27FC236}">
                <a16:creationId xmlns:a16="http://schemas.microsoft.com/office/drawing/2014/main" id="{9E906E2A-3064-3535-E4C3-F14B61ACFFE8}"/>
              </a:ext>
            </a:extLst>
          </p:cNvPr>
          <p:cNvSpPr/>
          <p:nvPr/>
        </p:nvSpPr>
        <p:spPr>
          <a:xfrm>
            <a:off x="42051" y="271210"/>
            <a:ext cx="86645" cy="5193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9A3BC95F-5807-FF7D-26BF-779BEAC6F2AD}"/>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4A7F884D-D2ED-693E-C6D9-437900C54087}"/>
              </a:ext>
            </a:extLst>
          </p:cNvPr>
          <p:cNvSpPr/>
          <p:nvPr/>
        </p:nvSpPr>
        <p:spPr>
          <a:xfrm>
            <a:off x="63646" y="1204402"/>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6403CB4C-9580-D084-EA3E-670288F8B562}"/>
              </a:ext>
            </a:extLst>
          </p:cNvPr>
          <p:cNvCxnSpPr>
            <a:cxnSpLocks/>
          </p:cNvCxnSpPr>
          <p:nvPr/>
        </p:nvCxnSpPr>
        <p:spPr>
          <a:xfrm>
            <a:off x="219184" y="105513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C71F9931-B936-ECDB-3146-4A4BB1CA8CCA}"/>
              </a:ext>
            </a:extLst>
          </p:cNvPr>
          <p:cNvSpPr/>
          <p:nvPr/>
        </p:nvSpPr>
        <p:spPr>
          <a:xfrm>
            <a:off x="56569" y="2748595"/>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901733B9-D055-1E9F-CA59-83EDB3D03AB2}"/>
              </a:ext>
            </a:extLst>
          </p:cNvPr>
          <p:cNvSpPr/>
          <p:nvPr/>
        </p:nvSpPr>
        <p:spPr>
          <a:xfrm>
            <a:off x="2975818" y="551295"/>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C8C1CCE4-AF30-E8DA-1C17-ADCBE47351A3}"/>
              </a:ext>
            </a:extLst>
          </p:cNvPr>
          <p:cNvSpPr/>
          <p:nvPr/>
        </p:nvSpPr>
        <p:spPr>
          <a:xfrm>
            <a:off x="2912409" y="156247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D5C20297-C234-1006-98EB-A8EFD9279766}"/>
              </a:ext>
            </a:extLst>
          </p:cNvPr>
          <p:cNvSpPr/>
          <p:nvPr/>
        </p:nvSpPr>
        <p:spPr>
          <a:xfrm>
            <a:off x="2925231" y="1002151"/>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7" name="Straight Connector 16">
            <a:extLst>
              <a:ext uri="{FF2B5EF4-FFF2-40B4-BE49-F238E27FC236}">
                <a16:creationId xmlns:a16="http://schemas.microsoft.com/office/drawing/2014/main" id="{87473DBE-3B7C-69D4-7F3C-9F9DE3B7C215}"/>
              </a:ext>
            </a:extLst>
          </p:cNvPr>
          <p:cNvCxnSpPr>
            <a:cxnSpLocks/>
          </p:cNvCxnSpPr>
          <p:nvPr/>
        </p:nvCxnSpPr>
        <p:spPr>
          <a:xfrm>
            <a:off x="3013451" y="87784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F6A608B6-B9A1-E71D-FFD0-0F26F9FA7F19}"/>
              </a:ext>
            </a:extLst>
          </p:cNvPr>
          <p:cNvSpPr/>
          <p:nvPr/>
        </p:nvSpPr>
        <p:spPr>
          <a:xfrm>
            <a:off x="2939815" y="2451893"/>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20" name="Picture 19" descr="Text&#10;&#10;Description automatically generated">
            <a:extLst>
              <a:ext uri="{FF2B5EF4-FFF2-40B4-BE49-F238E27FC236}">
                <a16:creationId xmlns:a16="http://schemas.microsoft.com/office/drawing/2014/main" id="{1B429375-6855-D840-C2D5-EAB4DB17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031" y="1452110"/>
            <a:ext cx="3611270" cy="3448049"/>
          </a:xfrm>
          <a:prstGeom prst="rect">
            <a:avLst/>
          </a:prstGeom>
        </p:spPr>
      </p:pic>
      <p:sp>
        <p:nvSpPr>
          <p:cNvPr id="21" name="TextBox 20">
            <a:extLst>
              <a:ext uri="{FF2B5EF4-FFF2-40B4-BE49-F238E27FC236}">
                <a16:creationId xmlns:a16="http://schemas.microsoft.com/office/drawing/2014/main" id="{1094CED7-57F8-D599-851A-AEE86149F99D}"/>
              </a:ext>
            </a:extLst>
          </p:cNvPr>
          <p:cNvSpPr txBox="1"/>
          <p:nvPr/>
        </p:nvSpPr>
        <p:spPr>
          <a:xfrm>
            <a:off x="8238470" y="1591428"/>
            <a:ext cx="595035" cy="369332"/>
          </a:xfrm>
          <a:prstGeom prst="rect">
            <a:avLst/>
          </a:prstGeom>
          <a:noFill/>
        </p:spPr>
        <p:txBody>
          <a:bodyPr wrap="none" rtlCol="0">
            <a:spAutoFit/>
          </a:bodyPr>
          <a:lstStyle/>
          <a:p>
            <a:r>
              <a:rPr lang="en-US">
                <a:solidFill>
                  <a:srgbClr val="00B0F0"/>
                </a:solidFill>
              </a:rPr>
              <a:t>Rec</a:t>
            </a:r>
          </a:p>
        </p:txBody>
      </p:sp>
      <p:cxnSp>
        <p:nvCxnSpPr>
          <p:cNvPr id="22" name="Straight Connector 21">
            <a:extLst>
              <a:ext uri="{FF2B5EF4-FFF2-40B4-BE49-F238E27FC236}">
                <a16:creationId xmlns:a16="http://schemas.microsoft.com/office/drawing/2014/main" id="{1008DAA4-CDF0-02A8-60A3-98034402821A}"/>
              </a:ext>
            </a:extLst>
          </p:cNvPr>
          <p:cNvCxnSpPr>
            <a:cxnSpLocks/>
          </p:cNvCxnSpPr>
          <p:nvPr/>
        </p:nvCxnSpPr>
        <p:spPr>
          <a:xfrm>
            <a:off x="5511459" y="208276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AC132657-46F6-7C49-8EA7-2100B33BF703}"/>
              </a:ext>
            </a:extLst>
          </p:cNvPr>
          <p:cNvSpPr/>
          <p:nvPr/>
        </p:nvSpPr>
        <p:spPr>
          <a:xfrm>
            <a:off x="5446608" y="1591428"/>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2AF35AFA-1B1E-0857-03BD-BBDCE8F48C49}"/>
              </a:ext>
            </a:extLst>
          </p:cNvPr>
          <p:cNvSpPr/>
          <p:nvPr/>
        </p:nvSpPr>
        <p:spPr>
          <a:xfrm>
            <a:off x="5391285" y="2854702"/>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FC11437-4787-86E0-F278-0B87CC10F7C5}"/>
              </a:ext>
            </a:extLst>
          </p:cNvPr>
          <p:cNvSpPr/>
          <p:nvPr/>
        </p:nvSpPr>
        <p:spPr>
          <a:xfrm>
            <a:off x="5396021" y="2175638"/>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7937CB3-39B5-A5D8-C426-21B9CCB1870B}"/>
              </a:ext>
            </a:extLst>
          </p:cNvPr>
          <p:cNvSpPr/>
          <p:nvPr/>
        </p:nvSpPr>
        <p:spPr>
          <a:xfrm>
            <a:off x="5410417" y="3854100"/>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 name="TextBox 1">
            <a:extLst>
              <a:ext uri="{FF2B5EF4-FFF2-40B4-BE49-F238E27FC236}">
                <a16:creationId xmlns:a16="http://schemas.microsoft.com/office/drawing/2014/main" id="{DE4F729C-D4D1-B580-D2F2-B3DE957684BB}"/>
              </a:ext>
            </a:extLst>
          </p:cNvPr>
          <p:cNvSpPr txBox="1"/>
          <p:nvPr/>
        </p:nvSpPr>
        <p:spPr>
          <a:xfrm>
            <a:off x="331731" y="3890587"/>
            <a:ext cx="4928787" cy="646331"/>
          </a:xfrm>
          <a:prstGeom prst="rect">
            <a:avLst/>
          </a:prstGeom>
          <a:noFill/>
        </p:spPr>
        <p:txBody>
          <a:bodyPr wrap="square" rtlCol="0">
            <a:spAutoFit/>
          </a:bodyPr>
          <a:lstStyle/>
          <a:p>
            <a:r>
              <a:rPr lang="en-US" dirty="0" err="1"/>
              <a:t>contentType</a:t>
            </a:r>
            <a:r>
              <a:rPr lang="en-US" dirty="0"/>
              <a:t>: change to application/</a:t>
            </a:r>
            <a:r>
              <a:rPr lang="en-US" dirty="0" err="1"/>
              <a:t>xhtml+xml</a:t>
            </a:r>
            <a:r>
              <a:rPr lang="en-US" dirty="0"/>
              <a:t> when there’s html tags</a:t>
            </a:r>
          </a:p>
        </p:txBody>
      </p:sp>
    </p:spTree>
    <p:extLst>
      <p:ext uri="{BB962C8B-B14F-4D97-AF65-F5344CB8AC3E}">
        <p14:creationId xmlns:p14="http://schemas.microsoft.com/office/powerpoint/2010/main" val="2103781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dirty="0">
                <a:solidFill>
                  <a:srgbClr val="0057B8"/>
                </a:solidFill>
              </a:rPr>
              <a:t>Plan of Treatment</a:t>
            </a:r>
          </a:p>
        </p:txBody>
      </p:sp>
    </p:spTree>
    <p:extLst>
      <p:ext uri="{BB962C8B-B14F-4D97-AF65-F5344CB8AC3E}">
        <p14:creationId xmlns:p14="http://schemas.microsoft.com/office/powerpoint/2010/main" val="4226283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17228-1E2B-C862-F990-99CAD2844DD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pic>
        <p:nvPicPr>
          <p:cNvPr id="4" name="Picture 3" descr="Text&#10;&#10;Description automatically generated">
            <a:extLst>
              <a:ext uri="{FF2B5EF4-FFF2-40B4-BE49-F238E27FC236}">
                <a16:creationId xmlns:a16="http://schemas.microsoft.com/office/drawing/2014/main" id="{B914BD9D-0600-5908-56B5-01239B7E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7" y="594792"/>
            <a:ext cx="4523343" cy="3486823"/>
          </a:xfrm>
          <a:prstGeom prst="rect">
            <a:avLst/>
          </a:prstGeom>
        </p:spPr>
      </p:pic>
      <p:pic>
        <p:nvPicPr>
          <p:cNvPr id="8" name="Picture 7" descr="Text&#10;&#10;Description automatically generated">
            <a:extLst>
              <a:ext uri="{FF2B5EF4-FFF2-40B4-BE49-F238E27FC236}">
                <a16:creationId xmlns:a16="http://schemas.microsoft.com/office/drawing/2014/main" id="{EC2474E1-9220-D9DA-6899-03651E85A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07923"/>
            <a:ext cx="4524852" cy="3550674"/>
          </a:xfrm>
          <a:prstGeom prst="rect">
            <a:avLst/>
          </a:prstGeom>
        </p:spPr>
      </p:pic>
    </p:spTree>
    <p:extLst>
      <p:ext uri="{BB962C8B-B14F-4D97-AF65-F5344CB8AC3E}">
        <p14:creationId xmlns:p14="http://schemas.microsoft.com/office/powerpoint/2010/main" val="2823225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EA175-CDBB-AB33-5A14-E54C0616CBDE}"/>
              </a:ext>
            </a:extLst>
          </p:cNvPr>
          <p:cNvSpPr txBox="1"/>
          <p:nvPr/>
        </p:nvSpPr>
        <p:spPr>
          <a:xfrm>
            <a:off x="1185926" y="924737"/>
            <a:ext cx="7258531" cy="923330"/>
          </a:xfrm>
          <a:prstGeom prst="rect">
            <a:avLst/>
          </a:prstGeom>
          <a:noFill/>
        </p:spPr>
        <p:txBody>
          <a:bodyPr wrap="square" rtlCol="0">
            <a:spAutoFit/>
          </a:bodyPr>
          <a:lstStyle/>
          <a:p>
            <a:r>
              <a:rPr lang="en-US" dirty="0"/>
              <a:t>Only two vendors have mapped – one to “goals” and the other to “</a:t>
            </a:r>
            <a:r>
              <a:rPr lang="en-US" dirty="0" err="1"/>
              <a:t>serviceRequest</a:t>
            </a:r>
            <a:r>
              <a:rPr lang="en-US" dirty="0"/>
              <a:t>”. Aligned on the last </a:t>
            </a:r>
            <a:r>
              <a:rPr lang="en-US" dirty="0" err="1"/>
              <a:t>Connectathon</a:t>
            </a:r>
            <a:r>
              <a:rPr lang="en-US" dirty="0"/>
              <a:t> it should be mapped to goals when it is a goal observation.</a:t>
            </a:r>
          </a:p>
        </p:txBody>
      </p:sp>
    </p:spTree>
    <p:extLst>
      <p:ext uri="{BB962C8B-B14F-4D97-AF65-F5344CB8AC3E}">
        <p14:creationId xmlns:p14="http://schemas.microsoft.com/office/powerpoint/2010/main" val="2119893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060BA7-BC56-E232-CB41-2678EFB6A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133" y="338538"/>
            <a:ext cx="2548956" cy="2799948"/>
          </a:xfrm>
          <a:prstGeom prst="rect">
            <a:avLst/>
          </a:prstGeom>
        </p:spPr>
      </p:pic>
      <p:pic>
        <p:nvPicPr>
          <p:cNvPr id="5" name="Picture 4" descr="Text&#10;&#10;Description automatically generated">
            <a:extLst>
              <a:ext uri="{FF2B5EF4-FFF2-40B4-BE49-F238E27FC236}">
                <a16:creationId xmlns:a16="http://schemas.microsoft.com/office/drawing/2014/main" id="{0E589FBA-8067-13D4-4A65-2D46513E9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 y="446694"/>
            <a:ext cx="2839960" cy="2369648"/>
          </a:xfrm>
          <a:prstGeom prst="rect">
            <a:avLst/>
          </a:prstGeom>
        </p:spPr>
      </p:pic>
      <p:sp>
        <p:nvSpPr>
          <p:cNvPr id="6" name="Left Brace 5">
            <a:extLst>
              <a:ext uri="{FF2B5EF4-FFF2-40B4-BE49-F238E27FC236}">
                <a16:creationId xmlns:a16="http://schemas.microsoft.com/office/drawing/2014/main" id="{19CE0593-1EA6-783D-6367-4D41FBA78F82}"/>
              </a:ext>
            </a:extLst>
          </p:cNvPr>
          <p:cNvSpPr/>
          <p:nvPr/>
        </p:nvSpPr>
        <p:spPr>
          <a:xfrm>
            <a:off x="81294" y="1495425"/>
            <a:ext cx="76317" cy="45389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 name="Left Brace 6">
            <a:extLst>
              <a:ext uri="{FF2B5EF4-FFF2-40B4-BE49-F238E27FC236}">
                <a16:creationId xmlns:a16="http://schemas.microsoft.com/office/drawing/2014/main" id="{23EF4B58-F921-D8D7-CCC2-30846625A406}"/>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F318E1F9-E022-7731-73F1-709C6175E63F}"/>
              </a:ext>
            </a:extLst>
          </p:cNvPr>
          <p:cNvCxnSpPr>
            <a:cxnSpLocks/>
          </p:cNvCxnSpPr>
          <p:nvPr/>
        </p:nvCxnSpPr>
        <p:spPr>
          <a:xfrm>
            <a:off x="164687" y="7884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9701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7AE5367-0524-8855-F411-CE2AC7BE5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33" y="413908"/>
            <a:ext cx="2720165" cy="3281791"/>
          </a:xfrm>
          <a:prstGeom prst="rect">
            <a:avLst/>
          </a:prstGeom>
        </p:spPr>
      </p:pic>
      <p:pic>
        <p:nvPicPr>
          <p:cNvPr id="5" name="Picture 4" descr="Text&#10;&#10;Description automatically generated">
            <a:extLst>
              <a:ext uri="{FF2B5EF4-FFF2-40B4-BE49-F238E27FC236}">
                <a16:creationId xmlns:a16="http://schemas.microsoft.com/office/drawing/2014/main" id="{CF8558F5-8E32-DC86-1DD2-C45CD429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838" y="731214"/>
            <a:ext cx="3686950" cy="1077724"/>
          </a:xfrm>
          <a:prstGeom prst="rect">
            <a:avLst/>
          </a:prstGeom>
        </p:spPr>
      </p:pic>
    </p:spTree>
    <p:extLst>
      <p:ext uri="{BB962C8B-B14F-4D97-AF65-F5344CB8AC3E}">
        <p14:creationId xmlns:p14="http://schemas.microsoft.com/office/powerpoint/2010/main" val="1082199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54A692-1292-2ED7-023F-3C8FBD82A5F3}"/>
              </a:ext>
            </a:extLst>
          </p:cNvPr>
          <p:cNvSpPr>
            <a:spLocks noGrp="1"/>
          </p:cNvSpPr>
          <p:nvPr>
            <p:ph type="body" sz="quarter" idx="31"/>
          </p:nvPr>
        </p:nvSpPr>
        <p:spPr/>
        <p:txBody>
          <a:bodyPr/>
          <a:lstStyle/>
          <a:p>
            <a:r>
              <a:rPr lang="en-US" dirty="0"/>
              <a:t>Agenda</a:t>
            </a:r>
          </a:p>
        </p:txBody>
      </p:sp>
      <p:sp>
        <p:nvSpPr>
          <p:cNvPr id="3" name="Text Placeholder 2">
            <a:extLst>
              <a:ext uri="{FF2B5EF4-FFF2-40B4-BE49-F238E27FC236}">
                <a16:creationId xmlns:a16="http://schemas.microsoft.com/office/drawing/2014/main" id="{66E8660E-EF78-66A5-FAE7-150128A5F6DD}"/>
              </a:ext>
            </a:extLst>
          </p:cNvPr>
          <p:cNvSpPr>
            <a:spLocks noGrp="1"/>
          </p:cNvSpPr>
          <p:nvPr>
            <p:ph type="body" sz="quarter" idx="34"/>
          </p:nvPr>
        </p:nvSpPr>
        <p:spPr/>
        <p:txBody>
          <a:bodyPr/>
          <a:lstStyle/>
          <a:p>
            <a:r>
              <a:rPr lang="en-US" dirty="0"/>
              <a:t>Go over the timeline and scope for the September ballot, and plan for the vendor calls</a:t>
            </a:r>
          </a:p>
          <a:p>
            <a:r>
              <a:rPr lang="en-US" dirty="0"/>
              <a:t>Schedule another meeting (potentially 1.5h) on the books – Thursday 2pm ET</a:t>
            </a:r>
          </a:p>
          <a:p>
            <a:r>
              <a:rPr lang="en-US" dirty="0"/>
              <a:t>Point vendors to the page of open questions </a:t>
            </a:r>
          </a:p>
          <a:p>
            <a:r>
              <a:rPr lang="en-US" dirty="0"/>
              <a:t>Alignment artifacts will be posted on the </a:t>
            </a:r>
            <a:r>
              <a:rPr lang="en-US" dirty="0" err="1"/>
              <a:t>github</a:t>
            </a:r>
            <a:r>
              <a:rPr lang="en-US" dirty="0"/>
              <a:t> repo along the way (Quick tour)</a:t>
            </a:r>
          </a:p>
          <a:p>
            <a:r>
              <a:rPr lang="en-US" dirty="0"/>
              <a:t>Your feedback is highly valued, so speak up! </a:t>
            </a:r>
            <a:r>
              <a:rPr lang="en-US" dirty="0">
                <a:sym typeface="Wingdings" pitchFamily="2" charset="2"/>
              </a:rPr>
              <a:t></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8191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Immunization</a:t>
            </a:r>
          </a:p>
        </p:txBody>
      </p:sp>
    </p:spTree>
    <p:extLst>
      <p:ext uri="{BB962C8B-B14F-4D97-AF65-F5344CB8AC3E}">
        <p14:creationId xmlns:p14="http://schemas.microsoft.com/office/powerpoint/2010/main" val="3126514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Patient</a:t>
            </a:r>
          </a:p>
        </p:txBody>
      </p:sp>
    </p:spTree>
    <p:extLst>
      <p:ext uri="{BB962C8B-B14F-4D97-AF65-F5344CB8AC3E}">
        <p14:creationId xmlns:p14="http://schemas.microsoft.com/office/powerpoint/2010/main" val="1562532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9BD0D0-B55C-C1DB-C4D1-3F3B525FD68E}"/>
              </a:ext>
            </a:extLst>
          </p:cNvPr>
          <p:cNvSpPr txBox="1"/>
          <p:nvPr/>
        </p:nvSpPr>
        <p:spPr>
          <a:xfrm>
            <a:off x="124474" y="253734"/>
            <a:ext cx="1043940" cy="369332"/>
          </a:xfrm>
          <a:prstGeom prst="rect">
            <a:avLst/>
          </a:prstGeom>
          <a:noFill/>
        </p:spPr>
        <p:txBody>
          <a:bodyPr wrap="none" rtlCol="0">
            <a:spAutoFit/>
          </a:bodyPr>
          <a:lstStyle/>
          <a:p>
            <a:r>
              <a:rPr lang="en-US" dirty="0"/>
              <a:t>Telecom</a:t>
            </a:r>
          </a:p>
        </p:txBody>
      </p:sp>
      <p:pic>
        <p:nvPicPr>
          <p:cNvPr id="6" name="Picture 5">
            <a:extLst>
              <a:ext uri="{FF2B5EF4-FFF2-40B4-BE49-F238E27FC236}">
                <a16:creationId xmlns:a16="http://schemas.microsoft.com/office/drawing/2014/main" id="{24B08A58-E9C0-5BDC-3F62-A77F5A9B9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644" y="1032066"/>
            <a:ext cx="1551428" cy="856344"/>
          </a:xfrm>
          <a:prstGeom prst="rect">
            <a:avLst/>
          </a:prstGeom>
        </p:spPr>
      </p:pic>
      <p:pic>
        <p:nvPicPr>
          <p:cNvPr id="8" name="Picture 7">
            <a:extLst>
              <a:ext uri="{FF2B5EF4-FFF2-40B4-BE49-F238E27FC236}">
                <a16:creationId xmlns:a16="http://schemas.microsoft.com/office/drawing/2014/main" id="{3C59860F-40DA-49E7-61AE-99B71463E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392" y="1032066"/>
            <a:ext cx="1512503" cy="867465"/>
          </a:xfrm>
          <a:prstGeom prst="rect">
            <a:avLst/>
          </a:prstGeom>
        </p:spPr>
      </p:pic>
      <p:pic>
        <p:nvPicPr>
          <p:cNvPr id="10" name="Picture 9">
            <a:extLst>
              <a:ext uri="{FF2B5EF4-FFF2-40B4-BE49-F238E27FC236}">
                <a16:creationId xmlns:a16="http://schemas.microsoft.com/office/drawing/2014/main" id="{DC081BEC-075D-BBB5-08DB-C70A3DD65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699" y="1032066"/>
            <a:ext cx="1534746" cy="728448"/>
          </a:xfrm>
          <a:prstGeom prst="rect">
            <a:avLst/>
          </a:prstGeom>
        </p:spPr>
      </p:pic>
      <p:pic>
        <p:nvPicPr>
          <p:cNvPr id="12" name="Picture 11">
            <a:extLst>
              <a:ext uri="{FF2B5EF4-FFF2-40B4-BE49-F238E27FC236}">
                <a16:creationId xmlns:a16="http://schemas.microsoft.com/office/drawing/2014/main" id="{59E0F6DB-4D9A-0763-EDDA-BE7585E5C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19" y="1048748"/>
            <a:ext cx="1579231" cy="711766"/>
          </a:xfrm>
          <a:prstGeom prst="rect">
            <a:avLst/>
          </a:prstGeom>
        </p:spPr>
      </p:pic>
      <p:sp>
        <p:nvSpPr>
          <p:cNvPr id="14" name="TextBox 13">
            <a:extLst>
              <a:ext uri="{FF2B5EF4-FFF2-40B4-BE49-F238E27FC236}">
                <a16:creationId xmlns:a16="http://schemas.microsoft.com/office/drawing/2014/main" id="{A7C54B13-BC88-86BF-0093-E8561BDCABB3}"/>
              </a:ext>
            </a:extLst>
          </p:cNvPr>
          <p:cNvSpPr txBox="1"/>
          <p:nvPr/>
        </p:nvSpPr>
        <p:spPr>
          <a:xfrm>
            <a:off x="675449" y="623066"/>
            <a:ext cx="911468" cy="369332"/>
          </a:xfrm>
          <a:prstGeom prst="rect">
            <a:avLst/>
          </a:prstGeom>
          <a:noFill/>
        </p:spPr>
        <p:txBody>
          <a:bodyPr wrap="none" rtlCol="0">
            <a:spAutoFit/>
          </a:bodyPr>
          <a:lstStyle/>
          <a:p>
            <a:r>
              <a:rPr lang="en-US" dirty="0"/>
              <a:t>Availity</a:t>
            </a:r>
          </a:p>
        </p:txBody>
      </p:sp>
      <p:sp>
        <p:nvSpPr>
          <p:cNvPr id="15" name="TextBox 14">
            <a:extLst>
              <a:ext uri="{FF2B5EF4-FFF2-40B4-BE49-F238E27FC236}">
                <a16:creationId xmlns:a16="http://schemas.microsoft.com/office/drawing/2014/main" id="{2C1352C6-FFB7-F874-5006-62A8955877EB}"/>
              </a:ext>
            </a:extLst>
          </p:cNvPr>
          <p:cNvSpPr txBox="1"/>
          <p:nvPr/>
        </p:nvSpPr>
        <p:spPr>
          <a:xfrm>
            <a:off x="2628302" y="633041"/>
            <a:ext cx="928459" cy="369332"/>
          </a:xfrm>
          <a:prstGeom prst="rect">
            <a:avLst/>
          </a:prstGeom>
          <a:noFill/>
        </p:spPr>
        <p:txBody>
          <a:bodyPr wrap="none" rtlCol="0">
            <a:spAutoFit/>
          </a:bodyPr>
          <a:lstStyle/>
          <a:p>
            <a:r>
              <a:rPr lang="en-US" dirty="0"/>
              <a:t>Google</a:t>
            </a:r>
          </a:p>
        </p:txBody>
      </p:sp>
      <p:sp>
        <p:nvSpPr>
          <p:cNvPr id="16" name="TextBox 15">
            <a:extLst>
              <a:ext uri="{FF2B5EF4-FFF2-40B4-BE49-F238E27FC236}">
                <a16:creationId xmlns:a16="http://schemas.microsoft.com/office/drawing/2014/main" id="{5051C60E-BB5A-A7C1-67AA-DC9BCB2A2B74}"/>
              </a:ext>
            </a:extLst>
          </p:cNvPr>
          <p:cNvSpPr txBox="1"/>
          <p:nvPr/>
        </p:nvSpPr>
        <p:spPr>
          <a:xfrm>
            <a:off x="4744349" y="633041"/>
            <a:ext cx="761747" cy="369332"/>
          </a:xfrm>
          <a:prstGeom prst="rect">
            <a:avLst/>
          </a:prstGeom>
          <a:noFill/>
        </p:spPr>
        <p:txBody>
          <a:bodyPr wrap="none" rtlCol="0">
            <a:spAutoFit/>
          </a:bodyPr>
          <a:lstStyle/>
          <a:p>
            <a:r>
              <a:rPr lang="en-US" dirty="0"/>
              <a:t>MDIX</a:t>
            </a:r>
          </a:p>
        </p:txBody>
      </p:sp>
      <p:sp>
        <p:nvSpPr>
          <p:cNvPr id="17" name="TextBox 16">
            <a:extLst>
              <a:ext uri="{FF2B5EF4-FFF2-40B4-BE49-F238E27FC236}">
                <a16:creationId xmlns:a16="http://schemas.microsoft.com/office/drawing/2014/main" id="{DD973F4B-9982-BC55-76B2-CA8248DB8737}"/>
              </a:ext>
            </a:extLst>
          </p:cNvPr>
          <p:cNvSpPr txBox="1"/>
          <p:nvPr/>
        </p:nvSpPr>
        <p:spPr>
          <a:xfrm>
            <a:off x="6731134" y="633041"/>
            <a:ext cx="761747" cy="369332"/>
          </a:xfrm>
          <a:prstGeom prst="rect">
            <a:avLst/>
          </a:prstGeom>
          <a:noFill/>
        </p:spPr>
        <p:txBody>
          <a:bodyPr wrap="none" rtlCol="0">
            <a:spAutoFit/>
          </a:bodyPr>
          <a:lstStyle/>
          <a:p>
            <a:r>
              <a:rPr lang="en-US" dirty="0"/>
              <a:t>Smile</a:t>
            </a:r>
          </a:p>
        </p:txBody>
      </p:sp>
      <p:pic>
        <p:nvPicPr>
          <p:cNvPr id="19" name="Picture 18">
            <a:extLst>
              <a:ext uri="{FF2B5EF4-FFF2-40B4-BE49-F238E27FC236}">
                <a16:creationId xmlns:a16="http://schemas.microsoft.com/office/drawing/2014/main" id="{B8A2311C-4A03-7A08-F77A-5A18BFB78F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85" y="2448858"/>
            <a:ext cx="2896198" cy="699238"/>
          </a:xfrm>
          <a:prstGeom prst="rect">
            <a:avLst/>
          </a:prstGeom>
        </p:spPr>
      </p:pic>
      <p:pic>
        <p:nvPicPr>
          <p:cNvPr id="21" name="Picture 20">
            <a:extLst>
              <a:ext uri="{FF2B5EF4-FFF2-40B4-BE49-F238E27FC236}">
                <a16:creationId xmlns:a16="http://schemas.microsoft.com/office/drawing/2014/main" id="{47A8C5C3-DE44-FA18-F175-F4FD06F58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9188" y="2332340"/>
            <a:ext cx="2034910" cy="932273"/>
          </a:xfrm>
          <a:prstGeom prst="rect">
            <a:avLst/>
          </a:prstGeom>
        </p:spPr>
      </p:pic>
      <p:pic>
        <p:nvPicPr>
          <p:cNvPr id="23" name="Picture 22">
            <a:extLst>
              <a:ext uri="{FF2B5EF4-FFF2-40B4-BE49-F238E27FC236}">
                <a16:creationId xmlns:a16="http://schemas.microsoft.com/office/drawing/2014/main" id="{FB46C63D-A263-1405-A28A-559D8F78AD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9273" y="2381455"/>
            <a:ext cx="2006516" cy="766641"/>
          </a:xfrm>
          <a:prstGeom prst="rect">
            <a:avLst/>
          </a:prstGeom>
        </p:spPr>
      </p:pic>
      <p:pic>
        <p:nvPicPr>
          <p:cNvPr id="25" name="Picture 24">
            <a:extLst>
              <a:ext uri="{FF2B5EF4-FFF2-40B4-BE49-F238E27FC236}">
                <a16:creationId xmlns:a16="http://schemas.microsoft.com/office/drawing/2014/main" id="{0C36BA5F-143B-35E8-21D2-7FBF74DD7D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0644" y="2359564"/>
            <a:ext cx="2896198" cy="801747"/>
          </a:xfrm>
          <a:prstGeom prst="rect">
            <a:avLst/>
          </a:prstGeom>
        </p:spPr>
      </p:pic>
      <p:sp>
        <p:nvSpPr>
          <p:cNvPr id="26" name="TextBox 25">
            <a:extLst>
              <a:ext uri="{FF2B5EF4-FFF2-40B4-BE49-F238E27FC236}">
                <a16:creationId xmlns:a16="http://schemas.microsoft.com/office/drawing/2014/main" id="{DCA03E32-7691-2F45-7E8A-B11AAB3C7521}"/>
              </a:ext>
            </a:extLst>
          </p:cNvPr>
          <p:cNvSpPr txBox="1"/>
          <p:nvPr/>
        </p:nvSpPr>
        <p:spPr>
          <a:xfrm>
            <a:off x="124474" y="1861159"/>
            <a:ext cx="1595309" cy="369332"/>
          </a:xfrm>
          <a:prstGeom prst="rect">
            <a:avLst/>
          </a:prstGeom>
          <a:noFill/>
        </p:spPr>
        <p:txBody>
          <a:bodyPr wrap="none" rtlCol="0">
            <a:spAutoFit/>
          </a:bodyPr>
          <a:lstStyle/>
          <a:p>
            <a:r>
              <a:rPr lang="en-US" dirty="0"/>
              <a:t>Marital Status</a:t>
            </a:r>
          </a:p>
        </p:txBody>
      </p:sp>
    </p:spTree>
    <p:extLst>
      <p:ext uri="{BB962C8B-B14F-4D97-AF65-F5344CB8AC3E}">
        <p14:creationId xmlns:p14="http://schemas.microsoft.com/office/powerpoint/2010/main" val="4209548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96AB6A-0352-393B-9627-A5CF0D0D7643}"/>
              </a:ext>
            </a:extLst>
          </p:cNvPr>
          <p:cNvSpPr>
            <a:spLocks noGrp="1"/>
          </p:cNvSpPr>
          <p:nvPr>
            <p:ph type="body" sz="quarter" idx="31"/>
          </p:nvPr>
        </p:nvSpPr>
        <p:spPr/>
        <p:txBody>
          <a:bodyPr/>
          <a:lstStyle/>
          <a:p>
            <a:r>
              <a:rPr lang="en-US" dirty="0"/>
              <a:t>Additional Race and Ethnicity</a:t>
            </a:r>
          </a:p>
        </p:txBody>
      </p:sp>
      <p:pic>
        <p:nvPicPr>
          <p:cNvPr id="9" name="Picture 8">
            <a:extLst>
              <a:ext uri="{FF2B5EF4-FFF2-40B4-BE49-F238E27FC236}">
                <a16:creationId xmlns:a16="http://schemas.microsoft.com/office/drawing/2014/main" id="{174F7A79-ADE3-B63B-CBE5-5BDCE7014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815" y="1938911"/>
            <a:ext cx="2683892" cy="2124218"/>
          </a:xfrm>
          <a:prstGeom prst="rect">
            <a:avLst/>
          </a:prstGeom>
        </p:spPr>
      </p:pic>
      <p:pic>
        <p:nvPicPr>
          <p:cNvPr id="11" name="Picture 10">
            <a:extLst>
              <a:ext uri="{FF2B5EF4-FFF2-40B4-BE49-F238E27FC236}">
                <a16:creationId xmlns:a16="http://schemas.microsoft.com/office/drawing/2014/main" id="{0735BF42-6336-2820-E24B-127910D25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087" y="1804863"/>
            <a:ext cx="2215779" cy="2124218"/>
          </a:xfrm>
          <a:prstGeom prst="rect">
            <a:avLst/>
          </a:prstGeom>
        </p:spPr>
      </p:pic>
      <p:pic>
        <p:nvPicPr>
          <p:cNvPr id="15" name="Picture 14">
            <a:extLst>
              <a:ext uri="{FF2B5EF4-FFF2-40B4-BE49-F238E27FC236}">
                <a16:creationId xmlns:a16="http://schemas.microsoft.com/office/drawing/2014/main" id="{166F9BE1-7829-85E4-7BB5-C382A59F2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647" y="1938911"/>
            <a:ext cx="2837726" cy="2022092"/>
          </a:xfrm>
          <a:prstGeom prst="rect">
            <a:avLst/>
          </a:prstGeom>
        </p:spPr>
      </p:pic>
      <p:sp>
        <p:nvSpPr>
          <p:cNvPr id="16" name="TextBox 15">
            <a:extLst>
              <a:ext uri="{FF2B5EF4-FFF2-40B4-BE49-F238E27FC236}">
                <a16:creationId xmlns:a16="http://schemas.microsoft.com/office/drawing/2014/main" id="{DB020848-8898-76DD-D04D-0B399DF7AD17}"/>
              </a:ext>
            </a:extLst>
          </p:cNvPr>
          <p:cNvSpPr txBox="1"/>
          <p:nvPr/>
        </p:nvSpPr>
        <p:spPr>
          <a:xfrm>
            <a:off x="747260" y="1407827"/>
            <a:ext cx="911468" cy="369332"/>
          </a:xfrm>
          <a:prstGeom prst="rect">
            <a:avLst/>
          </a:prstGeom>
          <a:noFill/>
        </p:spPr>
        <p:txBody>
          <a:bodyPr wrap="none" rtlCol="0">
            <a:spAutoFit/>
          </a:bodyPr>
          <a:lstStyle/>
          <a:p>
            <a:r>
              <a:rPr lang="en-US" dirty="0"/>
              <a:t>Availity</a:t>
            </a:r>
          </a:p>
        </p:txBody>
      </p:sp>
      <p:sp>
        <p:nvSpPr>
          <p:cNvPr id="17" name="TextBox 16">
            <a:extLst>
              <a:ext uri="{FF2B5EF4-FFF2-40B4-BE49-F238E27FC236}">
                <a16:creationId xmlns:a16="http://schemas.microsoft.com/office/drawing/2014/main" id="{7E77EA28-DD8A-7EC1-6239-7A706429F261}"/>
              </a:ext>
            </a:extLst>
          </p:cNvPr>
          <p:cNvSpPr txBox="1"/>
          <p:nvPr/>
        </p:nvSpPr>
        <p:spPr>
          <a:xfrm>
            <a:off x="6960636" y="1407827"/>
            <a:ext cx="761747" cy="369332"/>
          </a:xfrm>
          <a:prstGeom prst="rect">
            <a:avLst/>
          </a:prstGeom>
          <a:noFill/>
        </p:spPr>
        <p:txBody>
          <a:bodyPr wrap="none" rtlCol="0">
            <a:spAutoFit/>
          </a:bodyPr>
          <a:lstStyle/>
          <a:p>
            <a:r>
              <a:rPr lang="en-US" dirty="0"/>
              <a:t>Smile</a:t>
            </a:r>
          </a:p>
        </p:txBody>
      </p:sp>
      <p:sp>
        <p:nvSpPr>
          <p:cNvPr id="18" name="TextBox 17">
            <a:extLst>
              <a:ext uri="{FF2B5EF4-FFF2-40B4-BE49-F238E27FC236}">
                <a16:creationId xmlns:a16="http://schemas.microsoft.com/office/drawing/2014/main" id="{842C99B4-55D3-4ACE-8E23-4BECEED39D36}"/>
              </a:ext>
            </a:extLst>
          </p:cNvPr>
          <p:cNvSpPr txBox="1"/>
          <p:nvPr/>
        </p:nvSpPr>
        <p:spPr>
          <a:xfrm>
            <a:off x="3666881" y="1407827"/>
            <a:ext cx="761747" cy="369332"/>
          </a:xfrm>
          <a:prstGeom prst="rect">
            <a:avLst/>
          </a:prstGeom>
          <a:noFill/>
        </p:spPr>
        <p:txBody>
          <a:bodyPr wrap="none" rtlCol="0">
            <a:spAutoFit/>
          </a:bodyPr>
          <a:lstStyle/>
          <a:p>
            <a:r>
              <a:rPr lang="en-US" dirty="0"/>
              <a:t>Smile</a:t>
            </a:r>
          </a:p>
        </p:txBody>
      </p:sp>
      <p:sp>
        <p:nvSpPr>
          <p:cNvPr id="19" name="TextBox 18">
            <a:extLst>
              <a:ext uri="{FF2B5EF4-FFF2-40B4-BE49-F238E27FC236}">
                <a16:creationId xmlns:a16="http://schemas.microsoft.com/office/drawing/2014/main" id="{A9103560-E3ED-0192-C603-D0DF14529F85}"/>
              </a:ext>
            </a:extLst>
          </p:cNvPr>
          <p:cNvSpPr txBox="1"/>
          <p:nvPr/>
        </p:nvSpPr>
        <p:spPr>
          <a:xfrm>
            <a:off x="1905819" y="967732"/>
            <a:ext cx="825867" cy="369332"/>
          </a:xfrm>
          <a:prstGeom prst="rect">
            <a:avLst/>
          </a:prstGeom>
          <a:noFill/>
        </p:spPr>
        <p:txBody>
          <a:bodyPr wrap="none" rtlCol="0">
            <a:spAutoFit/>
          </a:bodyPr>
          <a:lstStyle/>
          <a:p>
            <a:r>
              <a:rPr lang="en-US" dirty="0"/>
              <a:t>RACE</a:t>
            </a:r>
          </a:p>
        </p:txBody>
      </p:sp>
      <p:sp>
        <p:nvSpPr>
          <p:cNvPr id="20" name="TextBox 19">
            <a:extLst>
              <a:ext uri="{FF2B5EF4-FFF2-40B4-BE49-F238E27FC236}">
                <a16:creationId xmlns:a16="http://schemas.microsoft.com/office/drawing/2014/main" id="{9BBAA1BF-79F9-3453-5AB5-F1FE05DDEC45}"/>
              </a:ext>
            </a:extLst>
          </p:cNvPr>
          <p:cNvSpPr txBox="1"/>
          <p:nvPr/>
        </p:nvSpPr>
        <p:spPr>
          <a:xfrm>
            <a:off x="6847188" y="973190"/>
            <a:ext cx="1056700" cy="369332"/>
          </a:xfrm>
          <a:prstGeom prst="rect">
            <a:avLst/>
          </a:prstGeom>
          <a:noFill/>
        </p:spPr>
        <p:txBody>
          <a:bodyPr wrap="none" rtlCol="0">
            <a:spAutoFit/>
          </a:bodyPr>
          <a:lstStyle/>
          <a:p>
            <a:r>
              <a:rPr lang="en-US" dirty="0"/>
              <a:t>Ethnicity</a:t>
            </a:r>
          </a:p>
        </p:txBody>
      </p:sp>
      <p:cxnSp>
        <p:nvCxnSpPr>
          <p:cNvPr id="22" name="Straight Connector 21">
            <a:extLst>
              <a:ext uri="{FF2B5EF4-FFF2-40B4-BE49-F238E27FC236}">
                <a16:creationId xmlns:a16="http://schemas.microsoft.com/office/drawing/2014/main" id="{D51CF5E7-4204-FF36-60CC-E04C43199D58}"/>
              </a:ext>
            </a:extLst>
          </p:cNvPr>
          <p:cNvCxnSpPr>
            <a:cxnSpLocks/>
          </p:cNvCxnSpPr>
          <p:nvPr/>
        </p:nvCxnSpPr>
        <p:spPr>
          <a:xfrm>
            <a:off x="5323627" y="1152398"/>
            <a:ext cx="0" cy="318023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948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6BF519-E543-13F8-1A64-6E113CC6FF99}"/>
              </a:ext>
            </a:extLst>
          </p:cNvPr>
          <p:cNvSpPr>
            <a:spLocks noGrp="1"/>
          </p:cNvSpPr>
          <p:nvPr>
            <p:ph type="body" sz="quarter" idx="31"/>
          </p:nvPr>
        </p:nvSpPr>
        <p:spPr/>
        <p:txBody>
          <a:bodyPr/>
          <a:lstStyle/>
          <a:p>
            <a:r>
              <a:rPr lang="en-US" dirty="0"/>
              <a:t>Guardian</a:t>
            </a:r>
          </a:p>
        </p:txBody>
      </p:sp>
      <p:pic>
        <p:nvPicPr>
          <p:cNvPr id="5" name="Picture 4">
            <a:extLst>
              <a:ext uri="{FF2B5EF4-FFF2-40B4-BE49-F238E27FC236}">
                <a16:creationId xmlns:a16="http://schemas.microsoft.com/office/drawing/2014/main" id="{5030A647-A59B-9C7F-6C95-AE74CBDF8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670" y="1276895"/>
            <a:ext cx="2705266" cy="3239690"/>
          </a:xfrm>
          <a:prstGeom prst="rect">
            <a:avLst/>
          </a:prstGeom>
        </p:spPr>
      </p:pic>
      <p:pic>
        <p:nvPicPr>
          <p:cNvPr id="7" name="Picture 6">
            <a:extLst>
              <a:ext uri="{FF2B5EF4-FFF2-40B4-BE49-F238E27FC236}">
                <a16:creationId xmlns:a16="http://schemas.microsoft.com/office/drawing/2014/main" id="{70CE3D2B-8D2A-C43F-DCEA-093A84A0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723" y="1276895"/>
            <a:ext cx="2155421" cy="3239690"/>
          </a:xfrm>
          <a:prstGeom prst="rect">
            <a:avLst/>
          </a:prstGeom>
        </p:spPr>
      </p:pic>
      <p:sp>
        <p:nvSpPr>
          <p:cNvPr id="8" name="TextBox 7">
            <a:extLst>
              <a:ext uri="{FF2B5EF4-FFF2-40B4-BE49-F238E27FC236}">
                <a16:creationId xmlns:a16="http://schemas.microsoft.com/office/drawing/2014/main" id="{AD2D56E2-EEB0-FB36-3B06-E42C186D4B6E}"/>
              </a:ext>
            </a:extLst>
          </p:cNvPr>
          <p:cNvSpPr txBox="1"/>
          <p:nvPr/>
        </p:nvSpPr>
        <p:spPr>
          <a:xfrm>
            <a:off x="4777859" y="881233"/>
            <a:ext cx="761747" cy="369332"/>
          </a:xfrm>
          <a:prstGeom prst="rect">
            <a:avLst/>
          </a:prstGeom>
          <a:noFill/>
        </p:spPr>
        <p:txBody>
          <a:bodyPr wrap="none" rtlCol="0">
            <a:spAutoFit/>
          </a:bodyPr>
          <a:lstStyle/>
          <a:p>
            <a:r>
              <a:rPr lang="en-US" dirty="0"/>
              <a:t>Smile</a:t>
            </a:r>
          </a:p>
        </p:txBody>
      </p:sp>
      <p:sp>
        <p:nvSpPr>
          <p:cNvPr id="9" name="TextBox 8">
            <a:extLst>
              <a:ext uri="{FF2B5EF4-FFF2-40B4-BE49-F238E27FC236}">
                <a16:creationId xmlns:a16="http://schemas.microsoft.com/office/drawing/2014/main" id="{4E3C75A6-C70C-4095-06A3-E50D58F582E5}"/>
              </a:ext>
            </a:extLst>
          </p:cNvPr>
          <p:cNvSpPr txBox="1"/>
          <p:nvPr/>
        </p:nvSpPr>
        <p:spPr>
          <a:xfrm>
            <a:off x="1441018" y="881233"/>
            <a:ext cx="928459" cy="369332"/>
          </a:xfrm>
          <a:prstGeom prst="rect">
            <a:avLst/>
          </a:prstGeom>
          <a:noFill/>
        </p:spPr>
        <p:txBody>
          <a:bodyPr wrap="none" rtlCol="0">
            <a:spAutoFit/>
          </a:bodyPr>
          <a:lstStyle/>
          <a:p>
            <a:r>
              <a:rPr lang="en-US" dirty="0"/>
              <a:t>Google</a:t>
            </a:r>
          </a:p>
        </p:txBody>
      </p:sp>
    </p:spTree>
    <p:extLst>
      <p:ext uri="{BB962C8B-B14F-4D97-AF65-F5344CB8AC3E}">
        <p14:creationId xmlns:p14="http://schemas.microsoft.com/office/powerpoint/2010/main" val="2388979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86D28-1FDB-7AAB-14C7-EB43514B1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57" y="1330366"/>
            <a:ext cx="2475867" cy="889829"/>
          </a:xfrm>
          <a:prstGeom prst="rect">
            <a:avLst/>
          </a:prstGeom>
        </p:spPr>
      </p:pic>
      <p:pic>
        <p:nvPicPr>
          <p:cNvPr id="7" name="Picture 6">
            <a:extLst>
              <a:ext uri="{FF2B5EF4-FFF2-40B4-BE49-F238E27FC236}">
                <a16:creationId xmlns:a16="http://schemas.microsoft.com/office/drawing/2014/main" id="{B3488D8E-4429-72ED-849A-F8166EE28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130" y="1310686"/>
            <a:ext cx="2351421" cy="1070198"/>
          </a:xfrm>
          <a:prstGeom prst="rect">
            <a:avLst/>
          </a:prstGeom>
        </p:spPr>
      </p:pic>
      <p:pic>
        <p:nvPicPr>
          <p:cNvPr id="9" name="Picture 8">
            <a:extLst>
              <a:ext uri="{FF2B5EF4-FFF2-40B4-BE49-F238E27FC236}">
                <a16:creationId xmlns:a16="http://schemas.microsoft.com/office/drawing/2014/main" id="{C9FF9145-48DD-47B5-8268-E77C7D67E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645" y="1397675"/>
            <a:ext cx="2825372" cy="896220"/>
          </a:xfrm>
          <a:prstGeom prst="rect">
            <a:avLst/>
          </a:prstGeom>
        </p:spPr>
      </p:pic>
      <p:sp>
        <p:nvSpPr>
          <p:cNvPr id="10" name="TextBox 9">
            <a:extLst>
              <a:ext uri="{FF2B5EF4-FFF2-40B4-BE49-F238E27FC236}">
                <a16:creationId xmlns:a16="http://schemas.microsoft.com/office/drawing/2014/main" id="{E8A6060A-6AD0-E54A-22C9-18AFFBA5642F}"/>
              </a:ext>
            </a:extLst>
          </p:cNvPr>
          <p:cNvSpPr txBox="1"/>
          <p:nvPr/>
        </p:nvSpPr>
        <p:spPr>
          <a:xfrm>
            <a:off x="1021844" y="300049"/>
            <a:ext cx="928459" cy="369332"/>
          </a:xfrm>
          <a:prstGeom prst="rect">
            <a:avLst/>
          </a:prstGeom>
          <a:noFill/>
        </p:spPr>
        <p:txBody>
          <a:bodyPr wrap="none" rtlCol="0">
            <a:spAutoFit/>
          </a:bodyPr>
          <a:lstStyle/>
          <a:p>
            <a:r>
              <a:rPr lang="en-US" dirty="0"/>
              <a:t>Google</a:t>
            </a:r>
          </a:p>
        </p:txBody>
      </p:sp>
      <p:sp>
        <p:nvSpPr>
          <p:cNvPr id="11" name="TextBox 10">
            <a:extLst>
              <a:ext uri="{FF2B5EF4-FFF2-40B4-BE49-F238E27FC236}">
                <a16:creationId xmlns:a16="http://schemas.microsoft.com/office/drawing/2014/main" id="{6C5EF76F-B9F6-3257-48E2-E0276636CED4}"/>
              </a:ext>
            </a:extLst>
          </p:cNvPr>
          <p:cNvSpPr txBox="1"/>
          <p:nvPr/>
        </p:nvSpPr>
        <p:spPr>
          <a:xfrm>
            <a:off x="3669296" y="300049"/>
            <a:ext cx="761747" cy="369332"/>
          </a:xfrm>
          <a:prstGeom prst="rect">
            <a:avLst/>
          </a:prstGeom>
          <a:noFill/>
        </p:spPr>
        <p:txBody>
          <a:bodyPr wrap="none" rtlCol="0">
            <a:spAutoFit/>
          </a:bodyPr>
          <a:lstStyle/>
          <a:p>
            <a:r>
              <a:rPr lang="en-US" dirty="0"/>
              <a:t>MDIX</a:t>
            </a:r>
          </a:p>
        </p:txBody>
      </p:sp>
      <p:sp>
        <p:nvSpPr>
          <p:cNvPr id="12" name="TextBox 11">
            <a:extLst>
              <a:ext uri="{FF2B5EF4-FFF2-40B4-BE49-F238E27FC236}">
                <a16:creationId xmlns:a16="http://schemas.microsoft.com/office/drawing/2014/main" id="{D25F79E7-BF3E-20CB-FF9A-E19435435B38}"/>
              </a:ext>
            </a:extLst>
          </p:cNvPr>
          <p:cNvSpPr txBox="1"/>
          <p:nvPr/>
        </p:nvSpPr>
        <p:spPr>
          <a:xfrm>
            <a:off x="6503457" y="300049"/>
            <a:ext cx="761747" cy="369332"/>
          </a:xfrm>
          <a:prstGeom prst="rect">
            <a:avLst/>
          </a:prstGeom>
          <a:noFill/>
        </p:spPr>
        <p:txBody>
          <a:bodyPr wrap="none" rtlCol="0">
            <a:spAutoFit/>
          </a:bodyPr>
          <a:lstStyle/>
          <a:p>
            <a:r>
              <a:rPr lang="en-US" dirty="0"/>
              <a:t>Smile</a:t>
            </a:r>
          </a:p>
        </p:txBody>
      </p:sp>
      <p:sp>
        <p:nvSpPr>
          <p:cNvPr id="13" name="TextBox 12">
            <a:extLst>
              <a:ext uri="{FF2B5EF4-FFF2-40B4-BE49-F238E27FC236}">
                <a16:creationId xmlns:a16="http://schemas.microsoft.com/office/drawing/2014/main" id="{64732C74-A7DF-FDF3-8257-6F2C7D7B3771}"/>
              </a:ext>
            </a:extLst>
          </p:cNvPr>
          <p:cNvSpPr txBox="1"/>
          <p:nvPr/>
        </p:nvSpPr>
        <p:spPr>
          <a:xfrm>
            <a:off x="448502" y="756789"/>
            <a:ext cx="1095172" cy="369332"/>
          </a:xfrm>
          <a:prstGeom prst="rect">
            <a:avLst/>
          </a:prstGeom>
          <a:noFill/>
        </p:spPr>
        <p:txBody>
          <a:bodyPr wrap="none" rtlCol="0">
            <a:spAutoFit/>
          </a:bodyPr>
          <a:lstStyle/>
          <a:p>
            <a:r>
              <a:rPr lang="en-US" b="1" dirty="0"/>
              <a:t>Religion</a:t>
            </a:r>
          </a:p>
        </p:txBody>
      </p:sp>
      <p:pic>
        <p:nvPicPr>
          <p:cNvPr id="15" name="Picture 14">
            <a:extLst>
              <a:ext uri="{FF2B5EF4-FFF2-40B4-BE49-F238E27FC236}">
                <a16:creationId xmlns:a16="http://schemas.microsoft.com/office/drawing/2014/main" id="{43104188-CE04-D83D-3088-E56EAEA2B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077" y="2938468"/>
            <a:ext cx="2394881" cy="1448243"/>
          </a:xfrm>
          <a:prstGeom prst="rect">
            <a:avLst/>
          </a:prstGeom>
        </p:spPr>
      </p:pic>
      <p:pic>
        <p:nvPicPr>
          <p:cNvPr id="17" name="Picture 16">
            <a:extLst>
              <a:ext uri="{FF2B5EF4-FFF2-40B4-BE49-F238E27FC236}">
                <a16:creationId xmlns:a16="http://schemas.microsoft.com/office/drawing/2014/main" id="{D0A08B53-E736-37E2-A988-F470C4A120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825" y="3056385"/>
            <a:ext cx="2394881" cy="1212408"/>
          </a:xfrm>
          <a:prstGeom prst="rect">
            <a:avLst/>
          </a:prstGeom>
        </p:spPr>
      </p:pic>
      <p:pic>
        <p:nvPicPr>
          <p:cNvPr id="19" name="Picture 18">
            <a:extLst>
              <a:ext uri="{FF2B5EF4-FFF2-40B4-BE49-F238E27FC236}">
                <a16:creationId xmlns:a16="http://schemas.microsoft.com/office/drawing/2014/main" id="{6A5F8458-8BF2-D44C-0525-2BD3937C1F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3756" y="2958969"/>
            <a:ext cx="2570853" cy="1234978"/>
          </a:xfrm>
          <a:prstGeom prst="rect">
            <a:avLst/>
          </a:prstGeom>
        </p:spPr>
      </p:pic>
      <p:sp>
        <p:nvSpPr>
          <p:cNvPr id="20" name="TextBox 19">
            <a:extLst>
              <a:ext uri="{FF2B5EF4-FFF2-40B4-BE49-F238E27FC236}">
                <a16:creationId xmlns:a16="http://schemas.microsoft.com/office/drawing/2014/main" id="{448E6161-2DD1-E205-C5C2-029DBB05221E}"/>
              </a:ext>
            </a:extLst>
          </p:cNvPr>
          <p:cNvSpPr txBox="1"/>
          <p:nvPr/>
        </p:nvSpPr>
        <p:spPr>
          <a:xfrm>
            <a:off x="376346" y="2469906"/>
            <a:ext cx="1313180" cy="369332"/>
          </a:xfrm>
          <a:prstGeom prst="rect">
            <a:avLst/>
          </a:prstGeom>
          <a:noFill/>
        </p:spPr>
        <p:txBody>
          <a:bodyPr wrap="none" rtlCol="0">
            <a:spAutoFit/>
          </a:bodyPr>
          <a:lstStyle/>
          <a:p>
            <a:r>
              <a:rPr lang="en-US" b="1" dirty="0"/>
              <a:t>Birthplace</a:t>
            </a:r>
          </a:p>
        </p:txBody>
      </p:sp>
      <p:cxnSp>
        <p:nvCxnSpPr>
          <p:cNvPr id="21" name="Straight Connector 20">
            <a:extLst>
              <a:ext uri="{FF2B5EF4-FFF2-40B4-BE49-F238E27FC236}">
                <a16:creationId xmlns:a16="http://schemas.microsoft.com/office/drawing/2014/main" id="{DD543CE0-0F79-2E90-19EF-280682EDF178}"/>
              </a:ext>
            </a:extLst>
          </p:cNvPr>
          <p:cNvCxnSpPr>
            <a:cxnSpLocks/>
          </p:cNvCxnSpPr>
          <p:nvPr/>
        </p:nvCxnSpPr>
        <p:spPr>
          <a:xfrm>
            <a:off x="2896397" y="1206481"/>
            <a:ext cx="0" cy="318023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B066E1F-CA11-4878-4725-1586DEC15947}"/>
              </a:ext>
            </a:extLst>
          </p:cNvPr>
          <p:cNvCxnSpPr>
            <a:cxnSpLocks/>
          </p:cNvCxnSpPr>
          <p:nvPr/>
        </p:nvCxnSpPr>
        <p:spPr>
          <a:xfrm>
            <a:off x="5476027" y="1304798"/>
            <a:ext cx="0" cy="318023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227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DB5254-FD4B-A068-8F74-F30D8AAA199E}"/>
              </a:ext>
            </a:extLst>
          </p:cNvPr>
          <p:cNvSpPr>
            <a:spLocks noGrp="1"/>
          </p:cNvSpPr>
          <p:nvPr>
            <p:ph type="body" sz="quarter" idx="31"/>
          </p:nvPr>
        </p:nvSpPr>
        <p:spPr/>
        <p:txBody>
          <a:bodyPr/>
          <a:lstStyle/>
          <a:p>
            <a:r>
              <a:rPr lang="en-US" dirty="0"/>
              <a:t>Missing attributes for all vendors</a:t>
            </a:r>
          </a:p>
        </p:txBody>
      </p:sp>
      <p:sp>
        <p:nvSpPr>
          <p:cNvPr id="3" name="Text Placeholder 2">
            <a:extLst>
              <a:ext uri="{FF2B5EF4-FFF2-40B4-BE49-F238E27FC236}">
                <a16:creationId xmlns:a16="http://schemas.microsoft.com/office/drawing/2014/main" id="{8B3DC57B-BF78-292E-0E57-2761EF75ACB1}"/>
              </a:ext>
            </a:extLst>
          </p:cNvPr>
          <p:cNvSpPr>
            <a:spLocks noGrp="1"/>
          </p:cNvSpPr>
          <p:nvPr>
            <p:ph type="body" sz="quarter" idx="34"/>
          </p:nvPr>
        </p:nvSpPr>
        <p:spPr/>
        <p:txBody>
          <a:bodyPr/>
          <a:lstStyle/>
          <a:p>
            <a:r>
              <a:rPr lang="en-US" dirty="0"/>
              <a:t>Language:</a:t>
            </a:r>
          </a:p>
          <a:p>
            <a:pPr lvl="1"/>
            <a:r>
              <a:rPr lang="en-US" dirty="0" err="1"/>
              <a:t>modeCode</a:t>
            </a:r>
            <a:endParaRPr lang="en-US" dirty="0"/>
          </a:p>
          <a:p>
            <a:pPr lvl="1"/>
            <a:r>
              <a:rPr lang="en-US" dirty="0"/>
              <a:t>proficiency level code</a:t>
            </a:r>
          </a:p>
          <a:p>
            <a:pPr lvl="1"/>
            <a:endParaRPr lang="en-US" dirty="0"/>
          </a:p>
        </p:txBody>
      </p:sp>
    </p:spTree>
    <p:extLst>
      <p:ext uri="{BB962C8B-B14F-4D97-AF65-F5344CB8AC3E}">
        <p14:creationId xmlns:p14="http://schemas.microsoft.com/office/powerpoint/2010/main" val="16139432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Allergies</a:t>
            </a:r>
          </a:p>
        </p:txBody>
      </p:sp>
    </p:spTree>
    <p:extLst>
      <p:ext uri="{BB962C8B-B14F-4D97-AF65-F5344CB8AC3E}">
        <p14:creationId xmlns:p14="http://schemas.microsoft.com/office/powerpoint/2010/main" val="623681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79B6F62-900D-F9B6-05C4-0708AE4BA10E}"/>
              </a:ext>
            </a:extLst>
          </p:cNvPr>
          <p:cNvGraphicFramePr>
            <a:graphicFrameLocks noGrp="1"/>
          </p:cNvGraphicFramePr>
          <p:nvPr>
            <p:extLst>
              <p:ext uri="{D42A27DB-BD31-4B8C-83A1-F6EECF244321}">
                <p14:modId xmlns:p14="http://schemas.microsoft.com/office/powerpoint/2010/main" val="1328663140"/>
              </p:ext>
            </p:extLst>
          </p:nvPr>
        </p:nvGraphicFramePr>
        <p:xfrm>
          <a:off x="1456976" y="1052006"/>
          <a:ext cx="6096000" cy="19405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19778860"/>
                    </a:ext>
                  </a:extLst>
                </a:gridCol>
                <a:gridCol w="1016000">
                  <a:extLst>
                    <a:ext uri="{9D8B030D-6E8A-4147-A177-3AD203B41FA5}">
                      <a16:colId xmlns:a16="http://schemas.microsoft.com/office/drawing/2014/main" val="2462727880"/>
                    </a:ext>
                  </a:extLst>
                </a:gridCol>
                <a:gridCol w="1016000">
                  <a:extLst>
                    <a:ext uri="{9D8B030D-6E8A-4147-A177-3AD203B41FA5}">
                      <a16:colId xmlns:a16="http://schemas.microsoft.com/office/drawing/2014/main" val="1432722002"/>
                    </a:ext>
                  </a:extLst>
                </a:gridCol>
                <a:gridCol w="1016000">
                  <a:extLst>
                    <a:ext uri="{9D8B030D-6E8A-4147-A177-3AD203B41FA5}">
                      <a16:colId xmlns:a16="http://schemas.microsoft.com/office/drawing/2014/main" val="2390599401"/>
                    </a:ext>
                  </a:extLst>
                </a:gridCol>
                <a:gridCol w="1016000">
                  <a:extLst>
                    <a:ext uri="{9D8B030D-6E8A-4147-A177-3AD203B41FA5}">
                      <a16:colId xmlns:a16="http://schemas.microsoft.com/office/drawing/2014/main" val="513140330"/>
                    </a:ext>
                  </a:extLst>
                </a:gridCol>
                <a:gridCol w="1016000">
                  <a:extLst>
                    <a:ext uri="{9D8B030D-6E8A-4147-A177-3AD203B41FA5}">
                      <a16:colId xmlns:a16="http://schemas.microsoft.com/office/drawing/2014/main" val="801523910"/>
                    </a:ext>
                  </a:extLst>
                </a:gridCol>
              </a:tblGrid>
              <a:tr h="370840">
                <a:tc>
                  <a:txBody>
                    <a:bodyPr/>
                    <a:lstStyle/>
                    <a:p>
                      <a:endParaRPr lang="en-US" sz="1200"/>
                    </a:p>
                  </a:txBody>
                  <a:tcPr/>
                </a:tc>
                <a:tc>
                  <a:txBody>
                    <a:bodyPr/>
                    <a:lstStyle/>
                    <a:p>
                      <a:r>
                        <a:rPr lang="en-US" sz="1200" dirty="0"/>
                        <a:t>Availity res. No.</a:t>
                      </a:r>
                    </a:p>
                  </a:txBody>
                  <a:tcPr/>
                </a:tc>
                <a:tc>
                  <a:txBody>
                    <a:bodyPr/>
                    <a:lstStyle/>
                    <a:p>
                      <a:r>
                        <a:rPr lang="en-US" sz="1200" dirty="0"/>
                        <a:t>Google res. No.</a:t>
                      </a:r>
                    </a:p>
                  </a:txBody>
                  <a:tcPr/>
                </a:tc>
                <a:tc>
                  <a:txBody>
                    <a:bodyPr/>
                    <a:lstStyle/>
                    <a:p>
                      <a:r>
                        <a:rPr lang="en-US" sz="1200" dirty="0"/>
                        <a:t>MDIX res. No.</a:t>
                      </a:r>
                    </a:p>
                  </a:txBody>
                  <a:tcPr/>
                </a:tc>
                <a:tc>
                  <a:txBody>
                    <a:bodyPr/>
                    <a:lstStyle/>
                    <a:p>
                      <a:r>
                        <a:rPr lang="en-US" sz="1200" dirty="0"/>
                        <a:t>Oracle res. No.</a:t>
                      </a:r>
                    </a:p>
                  </a:txBody>
                  <a:tcPr/>
                </a:tc>
                <a:tc>
                  <a:txBody>
                    <a:bodyPr/>
                    <a:lstStyle/>
                    <a:p>
                      <a:r>
                        <a:rPr lang="en-US" sz="1200" dirty="0"/>
                        <a:t>Smile res. No.</a:t>
                      </a:r>
                    </a:p>
                  </a:txBody>
                  <a:tcPr/>
                </a:tc>
                <a:extLst>
                  <a:ext uri="{0D108BD9-81ED-4DB2-BD59-A6C34878D82A}">
                    <a16:rowId xmlns:a16="http://schemas.microsoft.com/office/drawing/2014/main" val="1872773841"/>
                  </a:ext>
                </a:extLst>
              </a:tr>
              <a:tr h="370840">
                <a:tc>
                  <a:txBody>
                    <a:bodyPr/>
                    <a:lstStyle/>
                    <a:p>
                      <a:r>
                        <a:rPr lang="en-US" sz="1200" dirty="0"/>
                        <a:t>Total Res</a:t>
                      </a:r>
                    </a:p>
                  </a:txBody>
                  <a:tcPr/>
                </a:tc>
                <a:tc>
                  <a:txBody>
                    <a:bodyPr/>
                    <a:lstStyle/>
                    <a:p>
                      <a:r>
                        <a:rPr lang="en-US" sz="1200" dirty="0"/>
                        <a:t>4</a:t>
                      </a:r>
                    </a:p>
                  </a:txBody>
                  <a:tcPr/>
                </a:tc>
                <a:tc>
                  <a:txBody>
                    <a:bodyPr/>
                    <a:lstStyle/>
                    <a:p>
                      <a:r>
                        <a:rPr lang="en-US" sz="1200" dirty="0"/>
                        <a:t>3</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val="1057194140"/>
                  </a:ext>
                </a:extLst>
              </a:tr>
              <a:tr h="370840">
                <a:tc>
                  <a:txBody>
                    <a:bodyPr/>
                    <a:lstStyle/>
                    <a:p>
                      <a:r>
                        <a:rPr lang="en-US" sz="1200" dirty="0"/>
                        <a:t>1</a:t>
                      </a:r>
                      <a:r>
                        <a:rPr lang="en-US" sz="1200" baseline="30000" dirty="0"/>
                        <a:t>st</a:t>
                      </a:r>
                      <a:r>
                        <a:rPr lang="en-US" sz="1200" dirty="0"/>
                        <a:t> entry</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extLst>
                  <a:ext uri="{0D108BD9-81ED-4DB2-BD59-A6C34878D82A}">
                    <a16:rowId xmlns:a16="http://schemas.microsoft.com/office/drawing/2014/main" val="3093688206"/>
                  </a:ext>
                </a:extLst>
              </a:tr>
              <a:tr h="370840">
                <a:tc>
                  <a:txBody>
                    <a:bodyPr/>
                    <a:lstStyle/>
                    <a:p>
                      <a:r>
                        <a:rPr lang="en-US" sz="1200" dirty="0"/>
                        <a:t>2</a:t>
                      </a:r>
                      <a:r>
                        <a:rPr lang="en-US" sz="1200" baseline="30000" dirty="0"/>
                        <a:t>nd</a:t>
                      </a:r>
                      <a:r>
                        <a:rPr lang="en-US" sz="1200" dirty="0"/>
                        <a:t> entry</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2</a:t>
                      </a:r>
                    </a:p>
                  </a:txBody>
                  <a:tcPr/>
                </a:tc>
                <a:tc>
                  <a:txBody>
                    <a:bodyPr/>
                    <a:lstStyle/>
                    <a:p>
                      <a:r>
                        <a:rPr lang="en-US" sz="1200" dirty="0"/>
                        <a:t>3</a:t>
                      </a:r>
                    </a:p>
                  </a:txBody>
                  <a:tcPr/>
                </a:tc>
                <a:tc>
                  <a:txBody>
                    <a:bodyPr/>
                    <a:lstStyle/>
                    <a:p>
                      <a:endParaRPr lang="en-US" sz="1200" dirty="0"/>
                    </a:p>
                  </a:txBody>
                  <a:tcPr/>
                </a:tc>
                <a:extLst>
                  <a:ext uri="{0D108BD9-81ED-4DB2-BD59-A6C34878D82A}">
                    <a16:rowId xmlns:a16="http://schemas.microsoft.com/office/drawing/2014/main" val="775522431"/>
                  </a:ext>
                </a:extLst>
              </a:tr>
              <a:tr h="370840">
                <a:tc>
                  <a:txBody>
                    <a:bodyPr/>
                    <a:lstStyle/>
                    <a:p>
                      <a:r>
                        <a:rPr lang="en-US" sz="1200" dirty="0"/>
                        <a:t>3</a:t>
                      </a:r>
                      <a:r>
                        <a:rPr lang="en-US" sz="1200" baseline="30000" dirty="0"/>
                        <a:t>rd</a:t>
                      </a:r>
                      <a:r>
                        <a:rPr lang="en-US" sz="1200" dirty="0"/>
                        <a:t> entry</a:t>
                      </a:r>
                    </a:p>
                  </a:txBody>
                  <a:tcPr/>
                </a:tc>
                <a:tc>
                  <a:txBody>
                    <a:bodyPr/>
                    <a:lstStyle/>
                    <a:p>
                      <a:r>
                        <a:rPr lang="en-US" sz="1200" dirty="0"/>
                        <a:t>3</a:t>
                      </a:r>
                    </a:p>
                  </a:txBody>
                  <a:tcPr/>
                </a:tc>
                <a:tc>
                  <a:txBody>
                    <a:bodyPr/>
                    <a:lstStyle/>
                    <a:p>
                      <a:r>
                        <a:rPr lang="en-US" sz="1200" dirty="0"/>
                        <a:t>3</a:t>
                      </a:r>
                    </a:p>
                  </a:txBody>
                  <a:tcPr/>
                </a:tc>
                <a:tc>
                  <a:txBody>
                    <a:bodyPr/>
                    <a:lstStyle/>
                    <a:p>
                      <a:r>
                        <a:rPr lang="en-US" sz="1200" dirty="0"/>
                        <a:t>3</a:t>
                      </a:r>
                    </a:p>
                  </a:txBody>
                  <a:tcPr/>
                </a:tc>
                <a:tc>
                  <a:txBody>
                    <a:bodyPr/>
                    <a:lstStyle/>
                    <a:p>
                      <a:r>
                        <a:rPr lang="en-US" sz="1200" dirty="0"/>
                        <a:t>4</a:t>
                      </a:r>
                    </a:p>
                  </a:txBody>
                  <a:tcPr/>
                </a:tc>
                <a:tc>
                  <a:txBody>
                    <a:bodyPr/>
                    <a:lstStyle/>
                    <a:p>
                      <a:r>
                        <a:rPr lang="en-US" sz="1200" dirty="0"/>
                        <a:t>2</a:t>
                      </a:r>
                    </a:p>
                  </a:txBody>
                  <a:tcPr/>
                </a:tc>
                <a:extLst>
                  <a:ext uri="{0D108BD9-81ED-4DB2-BD59-A6C34878D82A}">
                    <a16:rowId xmlns:a16="http://schemas.microsoft.com/office/drawing/2014/main" val="4037503543"/>
                  </a:ext>
                </a:extLst>
              </a:tr>
            </a:tbl>
          </a:graphicData>
        </a:graphic>
      </p:graphicFrame>
      <p:sp>
        <p:nvSpPr>
          <p:cNvPr id="5" name="TextBox 4">
            <a:extLst>
              <a:ext uri="{FF2B5EF4-FFF2-40B4-BE49-F238E27FC236}">
                <a16:creationId xmlns:a16="http://schemas.microsoft.com/office/drawing/2014/main" id="{A134B0E9-ACC1-DB0E-BF5C-46ED1FE2267F}"/>
              </a:ext>
            </a:extLst>
          </p:cNvPr>
          <p:cNvSpPr txBox="1"/>
          <p:nvPr/>
        </p:nvSpPr>
        <p:spPr>
          <a:xfrm>
            <a:off x="950306" y="3284435"/>
            <a:ext cx="7109340"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Availity and Oracle mapped an additional </a:t>
            </a:r>
            <a:r>
              <a:rPr lang="en-US" sz="1200" dirty="0" err="1"/>
              <a:t>allergyIntolerance</a:t>
            </a:r>
            <a:r>
              <a:rPr lang="en-US" sz="1200" dirty="0"/>
              <a:t> resource (O_Allergy2 and AV_Allergy4) that have no code; seems an result of trying to accommodate a practitioner from the first entry</a:t>
            </a:r>
          </a:p>
          <a:p>
            <a:pPr marL="171450" indent="-171450">
              <a:buFont typeface="Arial" panose="020B0604020202020204" pitchFamily="34" charset="0"/>
              <a:buChar char="•"/>
            </a:pPr>
            <a:r>
              <a:rPr lang="en-US" sz="1200" dirty="0"/>
              <a:t>Status ER appeared to not mapped by any vendor (3rd entry in CCD); all vendors are mapping from the act status only</a:t>
            </a:r>
          </a:p>
          <a:p>
            <a:endParaRPr lang="en-US" sz="1200" dirty="0"/>
          </a:p>
        </p:txBody>
      </p:sp>
    </p:spTree>
    <p:extLst>
      <p:ext uri="{BB962C8B-B14F-4D97-AF65-F5344CB8AC3E}">
        <p14:creationId xmlns:p14="http://schemas.microsoft.com/office/powerpoint/2010/main" val="77589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E9D881-CEAF-8D4C-22CF-E6D266C69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37" y="1680389"/>
            <a:ext cx="2359589" cy="2290189"/>
          </a:xfrm>
          <a:prstGeom prst="rect">
            <a:avLst/>
          </a:prstGeom>
        </p:spPr>
      </p:pic>
      <p:sp>
        <p:nvSpPr>
          <p:cNvPr id="6" name="TextBox 5">
            <a:extLst>
              <a:ext uri="{FF2B5EF4-FFF2-40B4-BE49-F238E27FC236}">
                <a16:creationId xmlns:a16="http://schemas.microsoft.com/office/drawing/2014/main" id="{1C640CD1-3F00-023A-44DF-DECD8A1DBC40}"/>
              </a:ext>
            </a:extLst>
          </p:cNvPr>
          <p:cNvSpPr txBox="1"/>
          <p:nvPr/>
        </p:nvSpPr>
        <p:spPr>
          <a:xfrm>
            <a:off x="1369501" y="1007292"/>
            <a:ext cx="928459" cy="369332"/>
          </a:xfrm>
          <a:prstGeom prst="rect">
            <a:avLst/>
          </a:prstGeom>
          <a:noFill/>
        </p:spPr>
        <p:txBody>
          <a:bodyPr wrap="none" rtlCol="0">
            <a:spAutoFit/>
          </a:bodyPr>
          <a:lstStyle/>
          <a:p>
            <a:r>
              <a:rPr lang="en-US" dirty="0"/>
              <a:t>Google</a:t>
            </a:r>
          </a:p>
        </p:txBody>
      </p:sp>
      <p:sp>
        <p:nvSpPr>
          <p:cNvPr id="7" name="TextBox 6">
            <a:extLst>
              <a:ext uri="{FF2B5EF4-FFF2-40B4-BE49-F238E27FC236}">
                <a16:creationId xmlns:a16="http://schemas.microsoft.com/office/drawing/2014/main" id="{77C5557A-82E4-3BFA-B9C7-29E8A3DCCB52}"/>
              </a:ext>
            </a:extLst>
          </p:cNvPr>
          <p:cNvSpPr txBox="1"/>
          <p:nvPr/>
        </p:nvSpPr>
        <p:spPr>
          <a:xfrm>
            <a:off x="544252" y="466432"/>
            <a:ext cx="3288080" cy="369332"/>
          </a:xfrm>
          <a:prstGeom prst="rect">
            <a:avLst/>
          </a:prstGeom>
          <a:noFill/>
        </p:spPr>
        <p:txBody>
          <a:bodyPr wrap="none" rtlCol="0">
            <a:spAutoFit/>
          </a:bodyPr>
          <a:lstStyle/>
          <a:p>
            <a:r>
              <a:rPr lang="en-US" b="1" dirty="0" err="1"/>
              <a:t>Reaction.Medication</a:t>
            </a:r>
            <a:r>
              <a:rPr lang="en-US" b="1" dirty="0"/>
              <a:t> </a:t>
            </a:r>
            <a:r>
              <a:rPr lang="en-US" b="1" dirty="0">
                <a:hlinkClick r:id="rId3"/>
              </a:rPr>
              <a:t>activity</a:t>
            </a:r>
            <a:endParaRPr lang="en-US" b="1" dirty="0"/>
          </a:p>
        </p:txBody>
      </p:sp>
      <p:sp>
        <p:nvSpPr>
          <p:cNvPr id="8" name="TextBox 7">
            <a:extLst>
              <a:ext uri="{FF2B5EF4-FFF2-40B4-BE49-F238E27FC236}">
                <a16:creationId xmlns:a16="http://schemas.microsoft.com/office/drawing/2014/main" id="{F5D65084-68B4-D2FE-A2D9-C70C354EE2DD}"/>
              </a:ext>
            </a:extLst>
          </p:cNvPr>
          <p:cNvSpPr txBox="1"/>
          <p:nvPr/>
        </p:nvSpPr>
        <p:spPr>
          <a:xfrm>
            <a:off x="4251243" y="499831"/>
            <a:ext cx="2518638" cy="369332"/>
          </a:xfrm>
          <a:prstGeom prst="rect">
            <a:avLst/>
          </a:prstGeom>
          <a:noFill/>
        </p:spPr>
        <p:txBody>
          <a:bodyPr wrap="none" rtlCol="0">
            <a:spAutoFit/>
          </a:bodyPr>
          <a:lstStyle/>
          <a:p>
            <a:r>
              <a:rPr lang="en-US" dirty="0"/>
              <a:t>Reaction ID and Onset</a:t>
            </a:r>
          </a:p>
        </p:txBody>
      </p:sp>
      <p:pic>
        <p:nvPicPr>
          <p:cNvPr id="10" name="Picture 9">
            <a:extLst>
              <a:ext uri="{FF2B5EF4-FFF2-40B4-BE49-F238E27FC236}">
                <a16:creationId xmlns:a16="http://schemas.microsoft.com/office/drawing/2014/main" id="{6DF49B83-F7AA-EC7B-6EB3-D2150830C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712" y="1795920"/>
            <a:ext cx="2769169" cy="2059126"/>
          </a:xfrm>
          <a:prstGeom prst="rect">
            <a:avLst/>
          </a:prstGeom>
        </p:spPr>
      </p:pic>
      <p:sp>
        <p:nvSpPr>
          <p:cNvPr id="11" name="TextBox 10">
            <a:extLst>
              <a:ext uri="{FF2B5EF4-FFF2-40B4-BE49-F238E27FC236}">
                <a16:creationId xmlns:a16="http://schemas.microsoft.com/office/drawing/2014/main" id="{C1D242F0-3AB7-01BC-B622-0772C0B34E32}"/>
              </a:ext>
            </a:extLst>
          </p:cNvPr>
          <p:cNvSpPr txBox="1"/>
          <p:nvPr/>
        </p:nvSpPr>
        <p:spPr>
          <a:xfrm>
            <a:off x="4802091" y="1007292"/>
            <a:ext cx="761747" cy="369332"/>
          </a:xfrm>
          <a:prstGeom prst="rect">
            <a:avLst/>
          </a:prstGeom>
          <a:noFill/>
        </p:spPr>
        <p:txBody>
          <a:bodyPr wrap="none" rtlCol="0">
            <a:spAutoFit/>
          </a:bodyPr>
          <a:lstStyle/>
          <a:p>
            <a:r>
              <a:rPr lang="en-US" dirty="0"/>
              <a:t>MDIX</a:t>
            </a:r>
          </a:p>
        </p:txBody>
      </p:sp>
      <p:sp>
        <p:nvSpPr>
          <p:cNvPr id="12" name="TextBox 11">
            <a:extLst>
              <a:ext uri="{FF2B5EF4-FFF2-40B4-BE49-F238E27FC236}">
                <a16:creationId xmlns:a16="http://schemas.microsoft.com/office/drawing/2014/main" id="{359BF578-F235-B7AA-DB74-DC256892FC9F}"/>
              </a:ext>
            </a:extLst>
          </p:cNvPr>
          <p:cNvSpPr txBox="1"/>
          <p:nvPr/>
        </p:nvSpPr>
        <p:spPr>
          <a:xfrm>
            <a:off x="896938" y="3891873"/>
            <a:ext cx="2802043" cy="923330"/>
          </a:xfrm>
          <a:prstGeom prst="rect">
            <a:avLst/>
          </a:prstGeom>
          <a:noFill/>
        </p:spPr>
        <p:txBody>
          <a:bodyPr wrap="square" rtlCol="0">
            <a:spAutoFit/>
          </a:bodyPr>
          <a:lstStyle/>
          <a:p>
            <a:r>
              <a:rPr lang="en-US" dirty="0"/>
              <a:t>Only Google mapped but not correctly – did we land on the right way?</a:t>
            </a:r>
          </a:p>
        </p:txBody>
      </p:sp>
      <p:sp>
        <p:nvSpPr>
          <p:cNvPr id="13" name="TextBox 12">
            <a:extLst>
              <a:ext uri="{FF2B5EF4-FFF2-40B4-BE49-F238E27FC236}">
                <a16:creationId xmlns:a16="http://schemas.microsoft.com/office/drawing/2014/main" id="{7ECC71FC-E3E4-70C5-3241-E1CB756193C3}"/>
              </a:ext>
            </a:extLst>
          </p:cNvPr>
          <p:cNvSpPr txBox="1"/>
          <p:nvPr/>
        </p:nvSpPr>
        <p:spPr>
          <a:xfrm>
            <a:off x="4185520" y="3855046"/>
            <a:ext cx="2650083" cy="1200329"/>
          </a:xfrm>
          <a:prstGeom prst="rect">
            <a:avLst/>
          </a:prstGeom>
          <a:noFill/>
        </p:spPr>
        <p:txBody>
          <a:bodyPr wrap="square" rtlCol="0">
            <a:spAutoFit/>
          </a:bodyPr>
          <a:lstStyle/>
          <a:p>
            <a:r>
              <a:rPr lang="en-US" dirty="0"/>
              <a:t>Only MDIX mapped both; G/S/O mapped onset the same way with M; A didn’t map</a:t>
            </a:r>
          </a:p>
        </p:txBody>
      </p:sp>
    </p:spTree>
    <p:extLst>
      <p:ext uri="{BB962C8B-B14F-4D97-AF65-F5344CB8AC3E}">
        <p14:creationId xmlns:p14="http://schemas.microsoft.com/office/powerpoint/2010/main" val="606446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F7B308-FB42-A67A-CF5D-F1A765F4D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359" y="3143876"/>
            <a:ext cx="2538574" cy="2087960"/>
          </a:xfrm>
          <a:prstGeom prst="rect">
            <a:avLst/>
          </a:prstGeom>
        </p:spPr>
      </p:pic>
      <p:pic>
        <p:nvPicPr>
          <p:cNvPr id="13" name="Picture 12">
            <a:extLst>
              <a:ext uri="{FF2B5EF4-FFF2-40B4-BE49-F238E27FC236}">
                <a16:creationId xmlns:a16="http://schemas.microsoft.com/office/drawing/2014/main" id="{89C5B903-93FC-F5EA-3011-854BD5F15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459" y="205129"/>
            <a:ext cx="2792081" cy="2826382"/>
          </a:xfrm>
          <a:prstGeom prst="rect">
            <a:avLst/>
          </a:prstGeom>
        </p:spPr>
      </p:pic>
      <p:pic>
        <p:nvPicPr>
          <p:cNvPr id="15" name="Picture 14">
            <a:extLst>
              <a:ext uri="{FF2B5EF4-FFF2-40B4-BE49-F238E27FC236}">
                <a16:creationId xmlns:a16="http://schemas.microsoft.com/office/drawing/2014/main" id="{BE6537F4-5798-26AA-C5C3-F3FF40224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6163" y="205129"/>
            <a:ext cx="2167779" cy="2826382"/>
          </a:xfrm>
          <a:prstGeom prst="rect">
            <a:avLst/>
          </a:prstGeom>
        </p:spPr>
      </p:pic>
      <p:pic>
        <p:nvPicPr>
          <p:cNvPr id="17" name="Picture 16">
            <a:extLst>
              <a:ext uri="{FF2B5EF4-FFF2-40B4-BE49-F238E27FC236}">
                <a16:creationId xmlns:a16="http://schemas.microsoft.com/office/drawing/2014/main" id="{ABCE616D-0B62-9B45-D294-B2223810CF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286" y="205129"/>
            <a:ext cx="2487360" cy="2938747"/>
          </a:xfrm>
          <a:prstGeom prst="rect">
            <a:avLst/>
          </a:prstGeom>
        </p:spPr>
      </p:pic>
      <p:sp>
        <p:nvSpPr>
          <p:cNvPr id="20" name="TextBox 19">
            <a:extLst>
              <a:ext uri="{FF2B5EF4-FFF2-40B4-BE49-F238E27FC236}">
                <a16:creationId xmlns:a16="http://schemas.microsoft.com/office/drawing/2014/main" id="{A4E8F7D3-31D7-2C04-C471-7376E3D5CF39}"/>
              </a:ext>
            </a:extLst>
          </p:cNvPr>
          <p:cNvSpPr txBox="1"/>
          <p:nvPr/>
        </p:nvSpPr>
        <p:spPr>
          <a:xfrm>
            <a:off x="4396955" y="3943171"/>
            <a:ext cx="4134253" cy="1200329"/>
          </a:xfrm>
          <a:prstGeom prst="rect">
            <a:avLst/>
          </a:prstGeom>
          <a:noFill/>
        </p:spPr>
        <p:txBody>
          <a:bodyPr wrap="square" rtlCol="0">
            <a:spAutoFit/>
          </a:bodyPr>
          <a:lstStyle/>
          <a:p>
            <a:r>
              <a:rPr lang="en-US" b="1" dirty="0"/>
              <a:t>Negation – </a:t>
            </a:r>
          </a:p>
          <a:p>
            <a:r>
              <a:rPr lang="en-US" b="1" dirty="0"/>
              <a:t>presented in 2 mappings, not presented in 2, and entry/resource skipped in 1</a:t>
            </a:r>
          </a:p>
        </p:txBody>
      </p:sp>
      <p:sp>
        <p:nvSpPr>
          <p:cNvPr id="21" name="Rounded Rectangle 20">
            <a:extLst>
              <a:ext uri="{FF2B5EF4-FFF2-40B4-BE49-F238E27FC236}">
                <a16:creationId xmlns:a16="http://schemas.microsoft.com/office/drawing/2014/main" id="{A47AD959-65FB-8C7C-FBFA-33C233728116}"/>
              </a:ext>
            </a:extLst>
          </p:cNvPr>
          <p:cNvSpPr/>
          <p:nvPr/>
        </p:nvSpPr>
        <p:spPr>
          <a:xfrm>
            <a:off x="497894" y="326392"/>
            <a:ext cx="1220796" cy="32948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0D10322F-EF27-9E49-799B-78E1ED615D98}"/>
              </a:ext>
            </a:extLst>
          </p:cNvPr>
          <p:cNvSpPr/>
          <p:nvPr/>
        </p:nvSpPr>
        <p:spPr>
          <a:xfrm>
            <a:off x="497894" y="1135468"/>
            <a:ext cx="1220796" cy="32948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AAA1932-9E97-F315-D384-0FF5A7553990}"/>
              </a:ext>
            </a:extLst>
          </p:cNvPr>
          <p:cNvSpPr/>
          <p:nvPr/>
        </p:nvSpPr>
        <p:spPr>
          <a:xfrm>
            <a:off x="497893" y="2814388"/>
            <a:ext cx="1493679" cy="32948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7489714F-283B-7816-8BA2-185E500A1E49}"/>
              </a:ext>
            </a:extLst>
          </p:cNvPr>
          <p:cNvSpPr/>
          <p:nvPr/>
        </p:nvSpPr>
        <p:spPr>
          <a:xfrm>
            <a:off x="1419171" y="4074215"/>
            <a:ext cx="1493679" cy="329488"/>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DCE0374-A9CD-9171-157C-4348956CD1E1}"/>
              </a:ext>
            </a:extLst>
          </p:cNvPr>
          <p:cNvSpPr txBox="1"/>
          <p:nvPr/>
        </p:nvSpPr>
        <p:spPr>
          <a:xfrm>
            <a:off x="1363278" y="696160"/>
            <a:ext cx="1402885" cy="369332"/>
          </a:xfrm>
          <a:prstGeom prst="rect">
            <a:avLst/>
          </a:prstGeom>
          <a:noFill/>
        </p:spPr>
        <p:txBody>
          <a:bodyPr wrap="none" rtlCol="0">
            <a:spAutoFit/>
          </a:bodyPr>
          <a:lstStyle/>
          <a:p>
            <a:r>
              <a:rPr lang="en-US" dirty="0"/>
              <a:t>AV: allergy2</a:t>
            </a:r>
          </a:p>
        </p:txBody>
      </p:sp>
      <p:sp>
        <p:nvSpPr>
          <p:cNvPr id="27" name="TextBox 26">
            <a:extLst>
              <a:ext uri="{FF2B5EF4-FFF2-40B4-BE49-F238E27FC236}">
                <a16:creationId xmlns:a16="http://schemas.microsoft.com/office/drawing/2014/main" id="{CA6C450D-BD60-969A-0827-62A3FF223B1F}"/>
              </a:ext>
            </a:extLst>
          </p:cNvPr>
          <p:cNvSpPr txBox="1"/>
          <p:nvPr/>
        </p:nvSpPr>
        <p:spPr>
          <a:xfrm>
            <a:off x="4121503" y="655880"/>
            <a:ext cx="684803" cy="369332"/>
          </a:xfrm>
          <a:prstGeom prst="rect">
            <a:avLst/>
          </a:prstGeom>
          <a:noFill/>
        </p:spPr>
        <p:txBody>
          <a:bodyPr wrap="none" rtlCol="0">
            <a:spAutoFit/>
          </a:bodyPr>
          <a:lstStyle/>
          <a:p>
            <a:r>
              <a:rPr lang="en-US" dirty="0"/>
              <a:t>G:a2</a:t>
            </a:r>
          </a:p>
        </p:txBody>
      </p:sp>
      <p:sp>
        <p:nvSpPr>
          <p:cNvPr id="28" name="TextBox 27">
            <a:extLst>
              <a:ext uri="{FF2B5EF4-FFF2-40B4-BE49-F238E27FC236}">
                <a16:creationId xmlns:a16="http://schemas.microsoft.com/office/drawing/2014/main" id="{ECB029F7-4059-21D5-20E8-CFF5DA3A2925}"/>
              </a:ext>
            </a:extLst>
          </p:cNvPr>
          <p:cNvSpPr txBox="1"/>
          <p:nvPr/>
        </p:nvSpPr>
        <p:spPr>
          <a:xfrm>
            <a:off x="7238254" y="655880"/>
            <a:ext cx="697627" cy="369332"/>
          </a:xfrm>
          <a:prstGeom prst="rect">
            <a:avLst/>
          </a:prstGeom>
          <a:noFill/>
        </p:spPr>
        <p:txBody>
          <a:bodyPr wrap="none" rtlCol="0">
            <a:spAutoFit/>
          </a:bodyPr>
          <a:lstStyle/>
          <a:p>
            <a:r>
              <a:rPr lang="en-US" dirty="0"/>
              <a:t>M:a2</a:t>
            </a:r>
          </a:p>
        </p:txBody>
      </p:sp>
      <p:sp>
        <p:nvSpPr>
          <p:cNvPr id="29" name="TextBox 28">
            <a:extLst>
              <a:ext uri="{FF2B5EF4-FFF2-40B4-BE49-F238E27FC236}">
                <a16:creationId xmlns:a16="http://schemas.microsoft.com/office/drawing/2014/main" id="{88DD69F4-487D-4188-10FD-A8CFC0CACE4E}"/>
              </a:ext>
            </a:extLst>
          </p:cNvPr>
          <p:cNvSpPr txBox="1"/>
          <p:nvPr/>
        </p:nvSpPr>
        <p:spPr>
          <a:xfrm>
            <a:off x="5119258" y="3537730"/>
            <a:ext cx="2608406" cy="369332"/>
          </a:xfrm>
          <a:prstGeom prst="rect">
            <a:avLst/>
          </a:prstGeom>
          <a:noFill/>
        </p:spPr>
        <p:txBody>
          <a:bodyPr wrap="none" rtlCol="0">
            <a:spAutoFit/>
          </a:bodyPr>
          <a:lstStyle/>
          <a:p>
            <a:r>
              <a:rPr lang="en-US" dirty="0"/>
              <a:t>S: skipped the resource</a:t>
            </a:r>
          </a:p>
        </p:txBody>
      </p:sp>
      <p:sp>
        <p:nvSpPr>
          <p:cNvPr id="30" name="TextBox 29">
            <a:extLst>
              <a:ext uri="{FF2B5EF4-FFF2-40B4-BE49-F238E27FC236}">
                <a16:creationId xmlns:a16="http://schemas.microsoft.com/office/drawing/2014/main" id="{29D4344A-A887-BCE1-9DF6-31BE135C4983}"/>
              </a:ext>
            </a:extLst>
          </p:cNvPr>
          <p:cNvSpPr txBox="1"/>
          <p:nvPr/>
        </p:nvSpPr>
        <p:spPr>
          <a:xfrm>
            <a:off x="3082761" y="3552278"/>
            <a:ext cx="684803" cy="369332"/>
          </a:xfrm>
          <a:prstGeom prst="rect">
            <a:avLst/>
          </a:prstGeom>
          <a:noFill/>
        </p:spPr>
        <p:txBody>
          <a:bodyPr wrap="none" rtlCol="0">
            <a:spAutoFit/>
          </a:bodyPr>
          <a:lstStyle/>
          <a:p>
            <a:r>
              <a:rPr lang="en-US" dirty="0"/>
              <a:t>O:a3</a:t>
            </a:r>
          </a:p>
        </p:txBody>
      </p:sp>
    </p:spTree>
    <p:extLst>
      <p:ext uri="{BB962C8B-B14F-4D97-AF65-F5344CB8AC3E}">
        <p14:creationId xmlns:p14="http://schemas.microsoft.com/office/powerpoint/2010/main" val="88463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1F6AA-571C-163D-ADFA-4C6CD407CB91}"/>
              </a:ext>
            </a:extLst>
          </p:cNvPr>
          <p:cNvPicPr>
            <a:picLocks noChangeAspect="1"/>
          </p:cNvPicPr>
          <p:nvPr/>
        </p:nvPicPr>
        <p:blipFill>
          <a:blip r:embed="rId2"/>
          <a:stretch>
            <a:fillRect/>
          </a:stretch>
        </p:blipFill>
        <p:spPr>
          <a:xfrm>
            <a:off x="6192297" y="2599656"/>
            <a:ext cx="2911795" cy="2212834"/>
          </a:xfrm>
          <a:prstGeom prst="rect">
            <a:avLst/>
          </a:prstGeom>
        </p:spPr>
      </p:pic>
      <p:pic>
        <p:nvPicPr>
          <p:cNvPr id="7" name="Picture 6">
            <a:extLst>
              <a:ext uri="{FF2B5EF4-FFF2-40B4-BE49-F238E27FC236}">
                <a16:creationId xmlns:a16="http://schemas.microsoft.com/office/drawing/2014/main" id="{D51497DA-7A61-6B49-F15F-2DEA3242E9DA}"/>
              </a:ext>
            </a:extLst>
          </p:cNvPr>
          <p:cNvPicPr>
            <a:picLocks noChangeAspect="1"/>
          </p:cNvPicPr>
          <p:nvPr/>
        </p:nvPicPr>
        <p:blipFill>
          <a:blip r:embed="rId3"/>
          <a:stretch>
            <a:fillRect/>
          </a:stretch>
        </p:blipFill>
        <p:spPr>
          <a:xfrm>
            <a:off x="329318" y="159894"/>
            <a:ext cx="2479212" cy="2520221"/>
          </a:xfrm>
          <a:prstGeom prst="rect">
            <a:avLst/>
          </a:prstGeom>
        </p:spPr>
      </p:pic>
      <p:pic>
        <p:nvPicPr>
          <p:cNvPr id="9" name="Picture 8">
            <a:extLst>
              <a:ext uri="{FF2B5EF4-FFF2-40B4-BE49-F238E27FC236}">
                <a16:creationId xmlns:a16="http://schemas.microsoft.com/office/drawing/2014/main" id="{65E206FA-9266-7488-CFE7-BCF081BA0CFC}"/>
              </a:ext>
            </a:extLst>
          </p:cNvPr>
          <p:cNvPicPr>
            <a:picLocks noChangeAspect="1"/>
          </p:cNvPicPr>
          <p:nvPr/>
        </p:nvPicPr>
        <p:blipFill>
          <a:blip r:embed="rId4"/>
          <a:stretch>
            <a:fillRect/>
          </a:stretch>
        </p:blipFill>
        <p:spPr>
          <a:xfrm>
            <a:off x="2875690" y="159894"/>
            <a:ext cx="2935486" cy="2520222"/>
          </a:xfrm>
          <a:prstGeom prst="rect">
            <a:avLst/>
          </a:prstGeom>
        </p:spPr>
      </p:pic>
      <p:pic>
        <p:nvPicPr>
          <p:cNvPr id="11" name="Picture 10">
            <a:extLst>
              <a:ext uri="{FF2B5EF4-FFF2-40B4-BE49-F238E27FC236}">
                <a16:creationId xmlns:a16="http://schemas.microsoft.com/office/drawing/2014/main" id="{4D1689B1-AEB9-3C75-DD37-3A834311A734}"/>
              </a:ext>
            </a:extLst>
          </p:cNvPr>
          <p:cNvPicPr>
            <a:picLocks noChangeAspect="1"/>
          </p:cNvPicPr>
          <p:nvPr/>
        </p:nvPicPr>
        <p:blipFill>
          <a:blip r:embed="rId5"/>
          <a:stretch>
            <a:fillRect/>
          </a:stretch>
        </p:blipFill>
        <p:spPr>
          <a:xfrm>
            <a:off x="5870589" y="159894"/>
            <a:ext cx="3095624" cy="2166937"/>
          </a:xfrm>
          <a:prstGeom prst="rect">
            <a:avLst/>
          </a:prstGeom>
        </p:spPr>
      </p:pic>
      <p:pic>
        <p:nvPicPr>
          <p:cNvPr id="13" name="Picture 12">
            <a:extLst>
              <a:ext uri="{FF2B5EF4-FFF2-40B4-BE49-F238E27FC236}">
                <a16:creationId xmlns:a16="http://schemas.microsoft.com/office/drawing/2014/main" id="{7FB76D1C-B728-E5BF-3DAA-4F9683C5AF83}"/>
              </a:ext>
            </a:extLst>
          </p:cNvPr>
          <p:cNvPicPr>
            <a:picLocks noChangeAspect="1"/>
          </p:cNvPicPr>
          <p:nvPr/>
        </p:nvPicPr>
        <p:blipFill>
          <a:blip r:embed="rId6"/>
          <a:stretch>
            <a:fillRect/>
          </a:stretch>
        </p:blipFill>
        <p:spPr>
          <a:xfrm>
            <a:off x="1004868" y="2717591"/>
            <a:ext cx="2424839" cy="2463385"/>
          </a:xfrm>
          <a:prstGeom prst="rect">
            <a:avLst/>
          </a:prstGeom>
        </p:spPr>
      </p:pic>
      <p:pic>
        <p:nvPicPr>
          <p:cNvPr id="15" name="Picture 14">
            <a:extLst>
              <a:ext uri="{FF2B5EF4-FFF2-40B4-BE49-F238E27FC236}">
                <a16:creationId xmlns:a16="http://schemas.microsoft.com/office/drawing/2014/main" id="{CD4A6C80-FA21-A657-7328-3CFC501AE355}"/>
              </a:ext>
            </a:extLst>
          </p:cNvPr>
          <p:cNvPicPr>
            <a:picLocks noChangeAspect="1"/>
          </p:cNvPicPr>
          <p:nvPr/>
        </p:nvPicPr>
        <p:blipFill>
          <a:blip r:embed="rId7"/>
          <a:stretch>
            <a:fillRect/>
          </a:stretch>
        </p:blipFill>
        <p:spPr>
          <a:xfrm>
            <a:off x="3496867" y="2680115"/>
            <a:ext cx="2746316" cy="2463385"/>
          </a:xfrm>
          <a:prstGeom prst="rect">
            <a:avLst/>
          </a:prstGeom>
        </p:spPr>
      </p:pic>
      <p:sp>
        <p:nvSpPr>
          <p:cNvPr id="16" name="TextBox 15">
            <a:extLst>
              <a:ext uri="{FF2B5EF4-FFF2-40B4-BE49-F238E27FC236}">
                <a16:creationId xmlns:a16="http://schemas.microsoft.com/office/drawing/2014/main" id="{A67B3662-E12B-285F-C3F2-BA5CE8739C1A}"/>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3704FF3-494F-FF67-310B-DE7F0DE1D23C}"/>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6F7B7E32-519A-7A7A-AA6C-EB6D9EB6E0EC}"/>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78B2C376-FCA0-1EA4-638F-3DDB460838B6}"/>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89391B3-9EE1-B6C7-E6AD-ADF7358609DA}"/>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E481AA08-AD22-63ED-38B3-81B6D29EF80F}"/>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4" name="Straight Connector 23">
            <a:extLst>
              <a:ext uri="{FF2B5EF4-FFF2-40B4-BE49-F238E27FC236}">
                <a16:creationId xmlns:a16="http://schemas.microsoft.com/office/drawing/2014/main" id="{D2777DFF-488E-48DD-C9FE-3C0D2B2F1286}"/>
              </a:ext>
            </a:extLst>
          </p:cNvPr>
          <p:cNvCxnSpPr>
            <a:cxnSpLocks/>
          </p:cNvCxnSpPr>
          <p:nvPr/>
        </p:nvCxnSpPr>
        <p:spPr>
          <a:xfrm>
            <a:off x="465868" y="44752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CACABAD-D866-5285-FC7A-C28903652A24}"/>
              </a:ext>
            </a:extLst>
          </p:cNvPr>
          <p:cNvCxnSpPr>
            <a:cxnSpLocks/>
          </p:cNvCxnSpPr>
          <p:nvPr/>
        </p:nvCxnSpPr>
        <p:spPr>
          <a:xfrm>
            <a:off x="378936" y="339957"/>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FB81A93-9A2A-CA5E-7780-0F1065A8FFED}"/>
              </a:ext>
            </a:extLst>
          </p:cNvPr>
          <p:cNvCxnSpPr>
            <a:cxnSpLocks/>
          </p:cNvCxnSpPr>
          <p:nvPr/>
        </p:nvCxnSpPr>
        <p:spPr>
          <a:xfrm>
            <a:off x="2962622"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D719146-BF3A-0AA8-9782-D98C4966F909}"/>
              </a:ext>
            </a:extLst>
          </p:cNvPr>
          <p:cNvCxnSpPr>
            <a:cxnSpLocks/>
          </p:cNvCxnSpPr>
          <p:nvPr/>
        </p:nvCxnSpPr>
        <p:spPr>
          <a:xfrm>
            <a:off x="2875690"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B1C1EBF-32A4-FFA4-A031-BA79C952CD29}"/>
              </a:ext>
            </a:extLst>
          </p:cNvPr>
          <p:cNvCxnSpPr>
            <a:cxnSpLocks/>
          </p:cNvCxnSpPr>
          <p:nvPr/>
        </p:nvCxnSpPr>
        <p:spPr>
          <a:xfrm>
            <a:off x="6033875"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D29E19C-B3D2-ABA0-8B0D-30A662FBED0B}"/>
              </a:ext>
            </a:extLst>
          </p:cNvPr>
          <p:cNvCxnSpPr>
            <a:cxnSpLocks/>
          </p:cNvCxnSpPr>
          <p:nvPr/>
        </p:nvCxnSpPr>
        <p:spPr>
          <a:xfrm>
            <a:off x="5946943"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0B58537-12FD-CB78-5CA3-94B26D40CE15}"/>
              </a:ext>
            </a:extLst>
          </p:cNvPr>
          <p:cNvCxnSpPr>
            <a:cxnSpLocks/>
            <a:endCxn id="21" idx="1"/>
          </p:cNvCxnSpPr>
          <p:nvPr/>
        </p:nvCxnSpPr>
        <p:spPr>
          <a:xfrm flipV="1">
            <a:off x="6293704" y="2949070"/>
            <a:ext cx="1397890" cy="9634"/>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4AA29C45-660D-3993-1B7D-F1F5F3361A51}"/>
              </a:ext>
            </a:extLst>
          </p:cNvPr>
          <p:cNvCxnSpPr>
            <a:cxnSpLocks/>
          </p:cNvCxnSpPr>
          <p:nvPr/>
        </p:nvCxnSpPr>
        <p:spPr>
          <a:xfrm>
            <a:off x="6206772" y="28661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6C4FBC8-48A9-AB7F-33AA-65630624854E}"/>
              </a:ext>
            </a:extLst>
          </p:cNvPr>
          <p:cNvCxnSpPr>
            <a:cxnSpLocks/>
          </p:cNvCxnSpPr>
          <p:nvPr/>
        </p:nvCxnSpPr>
        <p:spPr>
          <a:xfrm>
            <a:off x="3536273" y="2958704"/>
            <a:ext cx="1333752"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8119C7B-A062-FB92-2E72-CB8D95E9CBFE}"/>
              </a:ext>
            </a:extLst>
          </p:cNvPr>
          <p:cNvCxnSpPr>
            <a:cxnSpLocks/>
          </p:cNvCxnSpPr>
          <p:nvPr/>
        </p:nvCxnSpPr>
        <p:spPr>
          <a:xfrm>
            <a:off x="1091800" y="344602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F342150F-348D-9B36-B995-C921D7D98F41}"/>
              </a:ext>
            </a:extLst>
          </p:cNvPr>
          <p:cNvCxnSpPr>
            <a:cxnSpLocks/>
          </p:cNvCxnSpPr>
          <p:nvPr/>
        </p:nvCxnSpPr>
        <p:spPr>
          <a:xfrm>
            <a:off x="1004868" y="33384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FE4CD1C-3555-91F9-15FC-E54CE158C882}"/>
              </a:ext>
            </a:extLst>
          </p:cNvPr>
          <p:cNvCxnSpPr>
            <a:cxnSpLocks/>
          </p:cNvCxnSpPr>
          <p:nvPr/>
        </p:nvCxnSpPr>
        <p:spPr>
          <a:xfrm>
            <a:off x="2851352" y="266411"/>
            <a:ext cx="2937228" cy="3637"/>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479DC6AB-CC81-F697-E2E2-60370C5EF075}"/>
              </a:ext>
            </a:extLst>
          </p:cNvPr>
          <p:cNvCxnSpPr>
            <a:cxnSpLocks/>
          </p:cNvCxnSpPr>
          <p:nvPr/>
        </p:nvCxnSpPr>
        <p:spPr>
          <a:xfrm>
            <a:off x="1026841" y="2813418"/>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F6309BBE-437F-4799-5E35-F9E8624D1AA8}"/>
              </a:ext>
            </a:extLst>
          </p:cNvPr>
          <p:cNvCxnSpPr>
            <a:cxnSpLocks/>
          </p:cNvCxnSpPr>
          <p:nvPr/>
        </p:nvCxnSpPr>
        <p:spPr>
          <a:xfrm>
            <a:off x="3590780" y="2783436"/>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12B1050-3775-EBDA-53E7-D3167AF1E863}"/>
              </a:ext>
            </a:extLst>
          </p:cNvPr>
          <p:cNvCxnSpPr>
            <a:cxnSpLocks/>
          </p:cNvCxnSpPr>
          <p:nvPr/>
        </p:nvCxnSpPr>
        <p:spPr>
          <a:xfrm>
            <a:off x="6243183" y="2693483"/>
            <a:ext cx="2900817"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F2BF8E40-83AA-E6D8-86DA-DB520592DA26}"/>
              </a:ext>
            </a:extLst>
          </p:cNvPr>
          <p:cNvSpPr/>
          <p:nvPr/>
        </p:nvSpPr>
        <p:spPr>
          <a:xfrm>
            <a:off x="3441476" y="2971249"/>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AA8B5060-0E3E-3AAB-8909-69A876D0C236}"/>
              </a:ext>
            </a:extLst>
          </p:cNvPr>
          <p:cNvSpPr/>
          <p:nvPr/>
        </p:nvSpPr>
        <p:spPr>
          <a:xfrm>
            <a:off x="6203553" y="3589757"/>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DEC1BE10-164B-EABA-1CF7-6F4576B5FD9E}"/>
              </a:ext>
            </a:extLst>
          </p:cNvPr>
          <p:cNvSpPr/>
          <p:nvPr/>
        </p:nvSpPr>
        <p:spPr>
          <a:xfrm>
            <a:off x="911277" y="346595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e 48">
            <a:extLst>
              <a:ext uri="{FF2B5EF4-FFF2-40B4-BE49-F238E27FC236}">
                <a16:creationId xmlns:a16="http://schemas.microsoft.com/office/drawing/2014/main" id="{8DE6E81F-2A06-7455-9848-3211D832D23E}"/>
              </a:ext>
            </a:extLst>
          </p:cNvPr>
          <p:cNvSpPr/>
          <p:nvPr/>
        </p:nvSpPr>
        <p:spPr>
          <a:xfrm>
            <a:off x="238249" y="69677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18DC99FC-A3BF-A4CD-9482-B62A0460A7ED}"/>
              </a:ext>
            </a:extLst>
          </p:cNvPr>
          <p:cNvSpPr/>
          <p:nvPr/>
        </p:nvSpPr>
        <p:spPr>
          <a:xfrm>
            <a:off x="2793863" y="82031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DB3A4CE1-C1BF-3B5A-DE76-2394C6C32AB3}"/>
              </a:ext>
            </a:extLst>
          </p:cNvPr>
          <p:cNvSpPr/>
          <p:nvPr/>
        </p:nvSpPr>
        <p:spPr>
          <a:xfrm>
            <a:off x="6195187" y="301308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e 51">
            <a:extLst>
              <a:ext uri="{FF2B5EF4-FFF2-40B4-BE49-F238E27FC236}">
                <a16:creationId xmlns:a16="http://schemas.microsoft.com/office/drawing/2014/main" id="{7E5D6636-61FB-F967-202B-1B0A32DE05A0}"/>
              </a:ext>
            </a:extLst>
          </p:cNvPr>
          <p:cNvSpPr/>
          <p:nvPr/>
        </p:nvSpPr>
        <p:spPr>
          <a:xfrm>
            <a:off x="3422975" y="3694329"/>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F1E4F0CB-6805-DC18-A088-483F53570BC8}"/>
              </a:ext>
            </a:extLst>
          </p:cNvPr>
          <p:cNvSpPr/>
          <p:nvPr/>
        </p:nvSpPr>
        <p:spPr>
          <a:xfrm>
            <a:off x="894874" y="4001568"/>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046FA593-BD5F-94E5-ED63-93CC1BFCDC3B}"/>
              </a:ext>
            </a:extLst>
          </p:cNvPr>
          <p:cNvSpPr/>
          <p:nvPr/>
        </p:nvSpPr>
        <p:spPr>
          <a:xfrm>
            <a:off x="23265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5" name="Left Brace 54">
            <a:extLst>
              <a:ext uri="{FF2B5EF4-FFF2-40B4-BE49-F238E27FC236}">
                <a16:creationId xmlns:a16="http://schemas.microsoft.com/office/drawing/2014/main" id="{B336FD63-AFA6-FD2E-3525-6D278B4E41D5}"/>
              </a:ext>
            </a:extLst>
          </p:cNvPr>
          <p:cNvSpPr/>
          <p:nvPr/>
        </p:nvSpPr>
        <p:spPr>
          <a:xfrm>
            <a:off x="277558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6" name="Left Brace 55">
            <a:extLst>
              <a:ext uri="{FF2B5EF4-FFF2-40B4-BE49-F238E27FC236}">
                <a16:creationId xmlns:a16="http://schemas.microsoft.com/office/drawing/2014/main" id="{21104DA0-2455-5155-F2FB-C79F71590F87}"/>
              </a:ext>
            </a:extLst>
          </p:cNvPr>
          <p:cNvSpPr/>
          <p:nvPr/>
        </p:nvSpPr>
        <p:spPr>
          <a:xfrm>
            <a:off x="5835514" y="731578"/>
            <a:ext cx="112767" cy="803417"/>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8" name="Left Brace 57">
            <a:extLst>
              <a:ext uri="{FF2B5EF4-FFF2-40B4-BE49-F238E27FC236}">
                <a16:creationId xmlns:a16="http://schemas.microsoft.com/office/drawing/2014/main" id="{40AE886D-0B19-DA0F-DB06-CDAAF413BFDA}"/>
              </a:ext>
            </a:extLst>
          </p:cNvPr>
          <p:cNvSpPr/>
          <p:nvPr/>
        </p:nvSpPr>
        <p:spPr>
          <a:xfrm>
            <a:off x="3440286" y="449398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EFE2BF26-5B90-8350-76CA-A24891768101}"/>
              </a:ext>
            </a:extLst>
          </p:cNvPr>
          <p:cNvSpPr/>
          <p:nvPr/>
        </p:nvSpPr>
        <p:spPr>
          <a:xfrm>
            <a:off x="5845595" y="177987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C527665D-EBBE-F1CE-0FD8-C18971E5C880}"/>
              </a:ext>
            </a:extLst>
          </p:cNvPr>
          <p:cNvSpPr/>
          <p:nvPr/>
        </p:nvSpPr>
        <p:spPr>
          <a:xfrm>
            <a:off x="2808530" y="2160326"/>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4E16858E-9C78-707C-D732-118FB158C9DB}"/>
              </a:ext>
            </a:extLst>
          </p:cNvPr>
          <p:cNvSpPr/>
          <p:nvPr/>
        </p:nvSpPr>
        <p:spPr>
          <a:xfrm>
            <a:off x="926333" y="4746394"/>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019CF340-5D86-13CB-2E58-97DE4FF8661E}"/>
              </a:ext>
            </a:extLst>
          </p:cNvPr>
          <p:cNvSpPr/>
          <p:nvPr/>
        </p:nvSpPr>
        <p:spPr>
          <a:xfrm>
            <a:off x="266556" y="2261099"/>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45C90ED9-70CC-EADE-4B62-1E7B29AEBDC2}"/>
              </a:ext>
            </a:extLst>
          </p:cNvPr>
          <p:cNvSpPr/>
          <p:nvPr/>
        </p:nvSpPr>
        <p:spPr>
          <a:xfrm>
            <a:off x="6232911" y="439759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64" name="Straight Connector 63">
            <a:extLst>
              <a:ext uri="{FF2B5EF4-FFF2-40B4-BE49-F238E27FC236}">
                <a16:creationId xmlns:a16="http://schemas.microsoft.com/office/drawing/2014/main" id="{01A84C6C-7308-6186-AC99-C084CB31D07A}"/>
              </a:ext>
            </a:extLst>
          </p:cNvPr>
          <p:cNvCxnSpPr>
            <a:cxnSpLocks/>
          </p:cNvCxnSpPr>
          <p:nvPr/>
        </p:nvCxnSpPr>
        <p:spPr>
          <a:xfrm flipV="1">
            <a:off x="6293704" y="3556125"/>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BC1A12F4-3D20-4325-CD09-9CAA356BF6F9}"/>
              </a:ext>
            </a:extLst>
          </p:cNvPr>
          <p:cNvCxnSpPr>
            <a:cxnSpLocks/>
          </p:cNvCxnSpPr>
          <p:nvPr/>
        </p:nvCxnSpPr>
        <p:spPr>
          <a:xfrm flipV="1">
            <a:off x="6243183" y="47048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1485850-98A4-216E-3F0A-693357CDA4F4}"/>
              </a:ext>
            </a:extLst>
          </p:cNvPr>
          <p:cNvCxnSpPr>
            <a:cxnSpLocks/>
          </p:cNvCxnSpPr>
          <p:nvPr/>
        </p:nvCxnSpPr>
        <p:spPr>
          <a:xfrm flipV="1">
            <a:off x="6243183" y="48060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86D23F64-5B8D-C4D0-C7A9-9EDB69D12EF3}"/>
              </a:ext>
            </a:extLst>
          </p:cNvPr>
          <p:cNvCxnSpPr>
            <a:cxnSpLocks/>
          </p:cNvCxnSpPr>
          <p:nvPr/>
        </p:nvCxnSpPr>
        <p:spPr>
          <a:xfrm flipV="1">
            <a:off x="453836"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B7FDDFCB-7B51-DFB9-0F44-A5F145575DC9}"/>
              </a:ext>
            </a:extLst>
          </p:cNvPr>
          <p:cNvCxnSpPr>
            <a:cxnSpLocks/>
          </p:cNvCxnSpPr>
          <p:nvPr/>
        </p:nvCxnSpPr>
        <p:spPr>
          <a:xfrm flipV="1">
            <a:off x="453836"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9D706FD7-7B23-8065-8AFB-97A745304028}"/>
              </a:ext>
            </a:extLst>
          </p:cNvPr>
          <p:cNvCxnSpPr>
            <a:cxnSpLocks/>
          </p:cNvCxnSpPr>
          <p:nvPr/>
        </p:nvCxnSpPr>
        <p:spPr>
          <a:xfrm flipV="1">
            <a:off x="2994091"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E8B5192B-CF14-56F7-C149-928427CAA78E}"/>
              </a:ext>
            </a:extLst>
          </p:cNvPr>
          <p:cNvCxnSpPr>
            <a:cxnSpLocks/>
          </p:cNvCxnSpPr>
          <p:nvPr/>
        </p:nvCxnSpPr>
        <p:spPr>
          <a:xfrm flipV="1">
            <a:off x="2994091"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43B810C6-C9A3-D9A6-1537-2BABB1FF4B30}"/>
              </a:ext>
            </a:extLst>
          </p:cNvPr>
          <p:cNvCxnSpPr>
            <a:cxnSpLocks/>
          </p:cNvCxnSpPr>
          <p:nvPr/>
        </p:nvCxnSpPr>
        <p:spPr>
          <a:xfrm>
            <a:off x="5983354" y="2199642"/>
            <a:ext cx="2831328"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122F52BE-4C29-EB15-2D26-F9FFB7291BE0}"/>
              </a:ext>
            </a:extLst>
          </p:cNvPr>
          <p:cNvCxnSpPr>
            <a:cxnSpLocks/>
          </p:cNvCxnSpPr>
          <p:nvPr/>
        </p:nvCxnSpPr>
        <p:spPr>
          <a:xfrm>
            <a:off x="5983354" y="2300853"/>
            <a:ext cx="2546049"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722C59CE-C220-4BD7-65D0-45E21AD3D7AB}"/>
              </a:ext>
            </a:extLst>
          </p:cNvPr>
          <p:cNvCxnSpPr>
            <a:cxnSpLocks/>
          </p:cNvCxnSpPr>
          <p:nvPr/>
        </p:nvCxnSpPr>
        <p:spPr>
          <a:xfrm flipV="1">
            <a:off x="1078683" y="5089885"/>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F1D8E29E-1BB7-3720-F3DF-DC96AEA0D5ED}"/>
              </a:ext>
            </a:extLst>
          </p:cNvPr>
          <p:cNvCxnSpPr>
            <a:cxnSpLocks/>
          </p:cNvCxnSpPr>
          <p:nvPr/>
        </p:nvCxnSpPr>
        <p:spPr>
          <a:xfrm flipV="1">
            <a:off x="1078683" y="5191096"/>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70FCB093-B429-AC8D-056A-44A112E4E2DE}"/>
              </a:ext>
            </a:extLst>
          </p:cNvPr>
          <p:cNvCxnSpPr>
            <a:cxnSpLocks/>
          </p:cNvCxnSpPr>
          <p:nvPr/>
        </p:nvCxnSpPr>
        <p:spPr>
          <a:xfrm flipV="1">
            <a:off x="3570758" y="5137051"/>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86D3936F-96ED-1D66-E8A5-0869487B5A08}"/>
              </a:ext>
            </a:extLst>
          </p:cNvPr>
          <p:cNvCxnSpPr>
            <a:cxnSpLocks/>
          </p:cNvCxnSpPr>
          <p:nvPr/>
        </p:nvCxnSpPr>
        <p:spPr>
          <a:xfrm flipV="1">
            <a:off x="3537503" y="3645320"/>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9E21ABA9-A2F1-38AA-7E0F-4E31E55CB861}"/>
              </a:ext>
            </a:extLst>
          </p:cNvPr>
          <p:cNvCxnSpPr>
            <a:cxnSpLocks/>
          </p:cNvCxnSpPr>
          <p:nvPr/>
        </p:nvCxnSpPr>
        <p:spPr>
          <a:xfrm flipV="1">
            <a:off x="304980" y="128980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C95612A2-34AE-04DA-3215-37CB6F92EDBF}"/>
              </a:ext>
            </a:extLst>
          </p:cNvPr>
          <p:cNvCxnSpPr>
            <a:cxnSpLocks/>
          </p:cNvCxnSpPr>
          <p:nvPr/>
        </p:nvCxnSpPr>
        <p:spPr>
          <a:xfrm flipV="1">
            <a:off x="2877900" y="133057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BB1F73FD-F326-2E1A-617A-A11D00354FC3}"/>
              </a:ext>
            </a:extLst>
          </p:cNvPr>
          <p:cNvCxnSpPr>
            <a:cxnSpLocks/>
          </p:cNvCxnSpPr>
          <p:nvPr/>
        </p:nvCxnSpPr>
        <p:spPr>
          <a:xfrm flipV="1">
            <a:off x="5946943" y="661078"/>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59CE6E95-94D0-B048-9730-877CEFCF5412}"/>
              </a:ext>
            </a:extLst>
          </p:cNvPr>
          <p:cNvCxnSpPr>
            <a:cxnSpLocks/>
          </p:cNvCxnSpPr>
          <p:nvPr/>
        </p:nvCxnSpPr>
        <p:spPr>
          <a:xfrm flipV="1">
            <a:off x="1068685" y="3939326"/>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0762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AA250F-3BAB-802B-0CAA-9E4389877DA7}"/>
              </a:ext>
            </a:extLst>
          </p:cNvPr>
          <p:cNvSpPr>
            <a:spLocks noGrp="1"/>
          </p:cNvSpPr>
          <p:nvPr>
            <p:ph type="body" sz="quarter" idx="31"/>
          </p:nvPr>
        </p:nvSpPr>
        <p:spPr/>
        <p:txBody>
          <a:bodyPr/>
          <a:lstStyle/>
          <a:p>
            <a:r>
              <a:rPr lang="en-US" dirty="0" err="1"/>
              <a:t>effectiveTime</a:t>
            </a:r>
            <a:r>
              <a:rPr lang="en-US" dirty="0"/>
              <a:t> low and high</a:t>
            </a:r>
          </a:p>
        </p:txBody>
      </p:sp>
      <p:sp>
        <p:nvSpPr>
          <p:cNvPr id="5" name="TextBox 4">
            <a:extLst>
              <a:ext uri="{FF2B5EF4-FFF2-40B4-BE49-F238E27FC236}">
                <a16:creationId xmlns:a16="http://schemas.microsoft.com/office/drawing/2014/main" id="{ECB67602-124E-4626-9D16-3EB27963357F}"/>
              </a:ext>
            </a:extLst>
          </p:cNvPr>
          <p:cNvSpPr txBox="1"/>
          <p:nvPr/>
        </p:nvSpPr>
        <p:spPr>
          <a:xfrm>
            <a:off x="555342" y="813864"/>
            <a:ext cx="6950942" cy="369332"/>
          </a:xfrm>
          <a:prstGeom prst="rect">
            <a:avLst/>
          </a:prstGeom>
          <a:noFill/>
        </p:spPr>
        <p:txBody>
          <a:bodyPr wrap="none" rtlCol="0">
            <a:spAutoFit/>
          </a:bodyPr>
          <a:lstStyle/>
          <a:p>
            <a:r>
              <a:rPr lang="en-US" dirty="0"/>
              <a:t>The 3</a:t>
            </a:r>
            <a:r>
              <a:rPr lang="en-US" baseline="30000" dirty="0"/>
              <a:t>rd</a:t>
            </a:r>
            <a:r>
              <a:rPr lang="en-US" dirty="0"/>
              <a:t> entry has a low and high value of the observation of peanut</a:t>
            </a:r>
          </a:p>
        </p:txBody>
      </p:sp>
      <p:pic>
        <p:nvPicPr>
          <p:cNvPr id="7" name="Picture 6">
            <a:extLst>
              <a:ext uri="{FF2B5EF4-FFF2-40B4-BE49-F238E27FC236}">
                <a16:creationId xmlns:a16="http://schemas.microsoft.com/office/drawing/2014/main" id="{FAAFA162-A343-3AD9-1F80-DBBF1D7B8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566" y="3251042"/>
            <a:ext cx="2537156" cy="238536"/>
          </a:xfrm>
          <a:prstGeom prst="rect">
            <a:avLst/>
          </a:prstGeom>
        </p:spPr>
      </p:pic>
      <p:pic>
        <p:nvPicPr>
          <p:cNvPr id="9" name="Picture 8">
            <a:extLst>
              <a:ext uri="{FF2B5EF4-FFF2-40B4-BE49-F238E27FC236}">
                <a16:creationId xmlns:a16="http://schemas.microsoft.com/office/drawing/2014/main" id="{78E9D030-A4A0-6713-702B-D903B31BA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545" y="3840419"/>
            <a:ext cx="2120694" cy="706898"/>
          </a:xfrm>
          <a:prstGeom prst="rect">
            <a:avLst/>
          </a:prstGeom>
        </p:spPr>
      </p:pic>
      <p:pic>
        <p:nvPicPr>
          <p:cNvPr id="13" name="Picture 12">
            <a:extLst>
              <a:ext uri="{FF2B5EF4-FFF2-40B4-BE49-F238E27FC236}">
                <a16:creationId xmlns:a16="http://schemas.microsoft.com/office/drawing/2014/main" id="{A12C4D55-9CCE-AD6E-3B34-14B03A34A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612794"/>
            <a:ext cx="3999068" cy="299182"/>
          </a:xfrm>
          <a:prstGeom prst="rect">
            <a:avLst/>
          </a:prstGeom>
        </p:spPr>
      </p:pic>
      <p:pic>
        <p:nvPicPr>
          <p:cNvPr id="15" name="Picture 14">
            <a:extLst>
              <a:ext uri="{FF2B5EF4-FFF2-40B4-BE49-F238E27FC236}">
                <a16:creationId xmlns:a16="http://schemas.microsoft.com/office/drawing/2014/main" id="{6BE9393E-1560-00EA-F65E-04A76DE1F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938700"/>
            <a:ext cx="4142728" cy="280335"/>
          </a:xfrm>
          <a:prstGeom prst="rect">
            <a:avLst/>
          </a:prstGeom>
        </p:spPr>
      </p:pic>
      <p:sp>
        <p:nvSpPr>
          <p:cNvPr id="16" name="TextBox 15">
            <a:extLst>
              <a:ext uri="{FF2B5EF4-FFF2-40B4-BE49-F238E27FC236}">
                <a16:creationId xmlns:a16="http://schemas.microsoft.com/office/drawing/2014/main" id="{47F8B41C-8C14-B5C8-E44A-420F51702791}"/>
              </a:ext>
            </a:extLst>
          </p:cNvPr>
          <p:cNvSpPr txBox="1"/>
          <p:nvPr/>
        </p:nvSpPr>
        <p:spPr>
          <a:xfrm>
            <a:off x="1326414" y="1407205"/>
            <a:ext cx="911468" cy="369332"/>
          </a:xfrm>
          <a:prstGeom prst="rect">
            <a:avLst/>
          </a:prstGeom>
          <a:noFill/>
        </p:spPr>
        <p:txBody>
          <a:bodyPr wrap="none" rtlCol="0">
            <a:spAutoFit/>
          </a:bodyPr>
          <a:lstStyle/>
          <a:p>
            <a:r>
              <a:rPr lang="en-US" dirty="0"/>
              <a:t>Availity</a:t>
            </a:r>
          </a:p>
        </p:txBody>
      </p:sp>
      <p:sp>
        <p:nvSpPr>
          <p:cNvPr id="17" name="TextBox 16">
            <a:extLst>
              <a:ext uri="{FF2B5EF4-FFF2-40B4-BE49-F238E27FC236}">
                <a16:creationId xmlns:a16="http://schemas.microsoft.com/office/drawing/2014/main" id="{4892F136-BF90-A4E7-796E-50197C21476C}"/>
              </a:ext>
            </a:extLst>
          </p:cNvPr>
          <p:cNvSpPr txBox="1"/>
          <p:nvPr/>
        </p:nvSpPr>
        <p:spPr>
          <a:xfrm>
            <a:off x="1326414" y="2139448"/>
            <a:ext cx="928459" cy="369332"/>
          </a:xfrm>
          <a:prstGeom prst="rect">
            <a:avLst/>
          </a:prstGeom>
          <a:noFill/>
        </p:spPr>
        <p:txBody>
          <a:bodyPr wrap="none" rtlCol="0">
            <a:spAutoFit/>
          </a:bodyPr>
          <a:lstStyle/>
          <a:p>
            <a:r>
              <a:rPr lang="en-US" dirty="0"/>
              <a:t>Google</a:t>
            </a:r>
          </a:p>
        </p:txBody>
      </p:sp>
      <p:sp>
        <p:nvSpPr>
          <p:cNvPr id="18" name="TextBox 17">
            <a:extLst>
              <a:ext uri="{FF2B5EF4-FFF2-40B4-BE49-F238E27FC236}">
                <a16:creationId xmlns:a16="http://schemas.microsoft.com/office/drawing/2014/main" id="{1D801C83-E478-DC02-3DE6-F0F240F8FEA2}"/>
              </a:ext>
            </a:extLst>
          </p:cNvPr>
          <p:cNvSpPr txBox="1"/>
          <p:nvPr/>
        </p:nvSpPr>
        <p:spPr>
          <a:xfrm>
            <a:off x="1326414" y="2876411"/>
            <a:ext cx="1620957" cy="369332"/>
          </a:xfrm>
          <a:prstGeom prst="rect">
            <a:avLst/>
          </a:prstGeom>
          <a:noFill/>
        </p:spPr>
        <p:txBody>
          <a:bodyPr wrap="none" rtlCol="0">
            <a:spAutoFit/>
          </a:bodyPr>
          <a:lstStyle/>
          <a:p>
            <a:r>
              <a:rPr lang="en-US" dirty="0"/>
              <a:t>MDIX &amp; </a:t>
            </a:r>
            <a:r>
              <a:rPr lang="en-US" dirty="0" err="1"/>
              <a:t>SMile</a:t>
            </a:r>
            <a:endParaRPr lang="en-US" dirty="0"/>
          </a:p>
        </p:txBody>
      </p:sp>
      <p:sp>
        <p:nvSpPr>
          <p:cNvPr id="19" name="TextBox 18">
            <a:extLst>
              <a:ext uri="{FF2B5EF4-FFF2-40B4-BE49-F238E27FC236}">
                <a16:creationId xmlns:a16="http://schemas.microsoft.com/office/drawing/2014/main" id="{35748EF6-0171-79F1-49EC-20620335F665}"/>
              </a:ext>
            </a:extLst>
          </p:cNvPr>
          <p:cNvSpPr txBox="1"/>
          <p:nvPr/>
        </p:nvSpPr>
        <p:spPr>
          <a:xfrm>
            <a:off x="1326414" y="3429239"/>
            <a:ext cx="864339" cy="369332"/>
          </a:xfrm>
          <a:prstGeom prst="rect">
            <a:avLst/>
          </a:prstGeom>
          <a:noFill/>
        </p:spPr>
        <p:txBody>
          <a:bodyPr wrap="none" rtlCol="0">
            <a:spAutoFit/>
          </a:bodyPr>
          <a:lstStyle/>
          <a:p>
            <a:r>
              <a:rPr lang="en-US" dirty="0"/>
              <a:t>Oracle</a:t>
            </a:r>
          </a:p>
        </p:txBody>
      </p:sp>
      <p:pic>
        <p:nvPicPr>
          <p:cNvPr id="22" name="Picture 21">
            <a:extLst>
              <a:ext uri="{FF2B5EF4-FFF2-40B4-BE49-F238E27FC236}">
                <a16:creationId xmlns:a16="http://schemas.microsoft.com/office/drawing/2014/main" id="{8EF6798E-98B6-2BBB-E171-7B4F2A039C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6473" y="1531821"/>
            <a:ext cx="4258423" cy="2379309"/>
          </a:xfrm>
          <a:prstGeom prst="rect">
            <a:avLst/>
          </a:prstGeom>
        </p:spPr>
      </p:pic>
    </p:spTree>
    <p:extLst>
      <p:ext uri="{BB962C8B-B14F-4D97-AF65-F5344CB8AC3E}">
        <p14:creationId xmlns:p14="http://schemas.microsoft.com/office/powerpoint/2010/main" val="4496058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Immunizations</a:t>
            </a:r>
          </a:p>
        </p:txBody>
      </p:sp>
    </p:spTree>
    <p:extLst>
      <p:ext uri="{BB962C8B-B14F-4D97-AF65-F5344CB8AC3E}">
        <p14:creationId xmlns:p14="http://schemas.microsoft.com/office/powerpoint/2010/main" val="466141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FC282B-F6DA-58B7-C826-A9084DF18365}"/>
              </a:ext>
            </a:extLst>
          </p:cNvPr>
          <p:cNvSpPr>
            <a:spLocks noGrp="1"/>
          </p:cNvSpPr>
          <p:nvPr>
            <p:ph type="body" sz="quarter" idx="31"/>
          </p:nvPr>
        </p:nvSpPr>
        <p:spPr/>
        <p:txBody>
          <a:bodyPr/>
          <a:lstStyle/>
          <a:p>
            <a:endParaRPr lang="en-US"/>
          </a:p>
        </p:txBody>
      </p:sp>
      <p:pic>
        <p:nvPicPr>
          <p:cNvPr id="5" name="Picture 4">
            <a:extLst>
              <a:ext uri="{FF2B5EF4-FFF2-40B4-BE49-F238E27FC236}">
                <a16:creationId xmlns:a16="http://schemas.microsoft.com/office/drawing/2014/main" id="{97E6A48B-7E96-8660-A2C0-6D76236F3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198" y="1612806"/>
            <a:ext cx="1847802" cy="564975"/>
          </a:xfrm>
          <a:prstGeom prst="rect">
            <a:avLst/>
          </a:prstGeom>
        </p:spPr>
      </p:pic>
      <p:pic>
        <p:nvPicPr>
          <p:cNvPr id="7" name="Picture 6">
            <a:extLst>
              <a:ext uri="{FF2B5EF4-FFF2-40B4-BE49-F238E27FC236}">
                <a16:creationId xmlns:a16="http://schemas.microsoft.com/office/drawing/2014/main" id="{DF5AF384-A609-4BF4-A200-F1D54FA1D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000" y="1612806"/>
            <a:ext cx="2180140" cy="578269"/>
          </a:xfrm>
          <a:prstGeom prst="rect">
            <a:avLst/>
          </a:prstGeom>
        </p:spPr>
      </p:pic>
      <p:pic>
        <p:nvPicPr>
          <p:cNvPr id="9" name="Picture 8">
            <a:extLst>
              <a:ext uri="{FF2B5EF4-FFF2-40B4-BE49-F238E27FC236}">
                <a16:creationId xmlns:a16="http://schemas.microsoft.com/office/drawing/2014/main" id="{AD678ED3-A10D-F687-4A8A-42B5CC5AA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2513" y="1557145"/>
            <a:ext cx="1708220" cy="618150"/>
          </a:xfrm>
          <a:prstGeom prst="rect">
            <a:avLst/>
          </a:prstGeom>
        </p:spPr>
      </p:pic>
      <p:sp>
        <p:nvSpPr>
          <p:cNvPr id="10" name="TextBox 9">
            <a:extLst>
              <a:ext uri="{FF2B5EF4-FFF2-40B4-BE49-F238E27FC236}">
                <a16:creationId xmlns:a16="http://schemas.microsoft.com/office/drawing/2014/main" id="{73CB9658-D991-CBC6-4800-30641DB6461B}"/>
              </a:ext>
            </a:extLst>
          </p:cNvPr>
          <p:cNvSpPr txBox="1"/>
          <p:nvPr/>
        </p:nvSpPr>
        <p:spPr>
          <a:xfrm>
            <a:off x="1347537" y="1120656"/>
            <a:ext cx="364202" cy="369332"/>
          </a:xfrm>
          <a:prstGeom prst="rect">
            <a:avLst/>
          </a:prstGeom>
          <a:noFill/>
        </p:spPr>
        <p:txBody>
          <a:bodyPr wrap="none" rtlCol="0">
            <a:spAutoFit/>
          </a:bodyPr>
          <a:lstStyle/>
          <a:p>
            <a:r>
              <a:rPr lang="en-US" dirty="0"/>
              <a:t>G</a:t>
            </a:r>
          </a:p>
        </p:txBody>
      </p:sp>
      <p:sp>
        <p:nvSpPr>
          <p:cNvPr id="11" name="TextBox 10">
            <a:extLst>
              <a:ext uri="{FF2B5EF4-FFF2-40B4-BE49-F238E27FC236}">
                <a16:creationId xmlns:a16="http://schemas.microsoft.com/office/drawing/2014/main" id="{777D8427-35DF-A509-3262-F88F55D4C03A}"/>
              </a:ext>
            </a:extLst>
          </p:cNvPr>
          <p:cNvSpPr txBox="1"/>
          <p:nvPr/>
        </p:nvSpPr>
        <p:spPr>
          <a:xfrm>
            <a:off x="3210713" y="1120656"/>
            <a:ext cx="377026" cy="369332"/>
          </a:xfrm>
          <a:prstGeom prst="rect">
            <a:avLst/>
          </a:prstGeom>
          <a:noFill/>
        </p:spPr>
        <p:txBody>
          <a:bodyPr wrap="none" rtlCol="0">
            <a:spAutoFit/>
          </a:bodyPr>
          <a:lstStyle/>
          <a:p>
            <a:r>
              <a:rPr lang="en-US" dirty="0"/>
              <a:t>M</a:t>
            </a:r>
          </a:p>
        </p:txBody>
      </p:sp>
      <p:sp>
        <p:nvSpPr>
          <p:cNvPr id="12" name="TextBox 11">
            <a:extLst>
              <a:ext uri="{FF2B5EF4-FFF2-40B4-BE49-F238E27FC236}">
                <a16:creationId xmlns:a16="http://schemas.microsoft.com/office/drawing/2014/main" id="{35FEEE8E-BBF0-61F9-6C08-CF733B9EF69E}"/>
              </a:ext>
            </a:extLst>
          </p:cNvPr>
          <p:cNvSpPr txBox="1"/>
          <p:nvPr/>
        </p:nvSpPr>
        <p:spPr>
          <a:xfrm>
            <a:off x="5362646" y="1120656"/>
            <a:ext cx="364202" cy="369332"/>
          </a:xfrm>
          <a:prstGeom prst="rect">
            <a:avLst/>
          </a:prstGeom>
          <a:noFill/>
        </p:spPr>
        <p:txBody>
          <a:bodyPr wrap="none" rtlCol="0">
            <a:spAutoFit/>
          </a:bodyPr>
          <a:lstStyle/>
          <a:p>
            <a:r>
              <a:rPr lang="en-US" dirty="0"/>
              <a:t>O</a:t>
            </a:r>
          </a:p>
        </p:txBody>
      </p:sp>
      <p:sp>
        <p:nvSpPr>
          <p:cNvPr id="13" name="TextBox 12">
            <a:extLst>
              <a:ext uri="{FF2B5EF4-FFF2-40B4-BE49-F238E27FC236}">
                <a16:creationId xmlns:a16="http://schemas.microsoft.com/office/drawing/2014/main" id="{5E728CCB-B332-1632-F99F-70011CF9D310}"/>
              </a:ext>
            </a:extLst>
          </p:cNvPr>
          <p:cNvSpPr txBox="1"/>
          <p:nvPr/>
        </p:nvSpPr>
        <p:spPr>
          <a:xfrm>
            <a:off x="304800" y="842163"/>
            <a:ext cx="928459" cy="369332"/>
          </a:xfrm>
          <a:prstGeom prst="rect">
            <a:avLst/>
          </a:prstGeom>
          <a:noFill/>
        </p:spPr>
        <p:txBody>
          <a:bodyPr wrap="none" rtlCol="0">
            <a:spAutoFit/>
          </a:bodyPr>
          <a:lstStyle/>
          <a:p>
            <a:r>
              <a:rPr lang="en-US" dirty="0"/>
              <a:t>Repeat</a:t>
            </a:r>
          </a:p>
        </p:txBody>
      </p:sp>
      <p:pic>
        <p:nvPicPr>
          <p:cNvPr id="15" name="Picture 14">
            <a:extLst>
              <a:ext uri="{FF2B5EF4-FFF2-40B4-BE49-F238E27FC236}">
                <a16:creationId xmlns:a16="http://schemas.microsoft.com/office/drawing/2014/main" id="{97FB21EA-A9B4-15B1-3FE6-7A32EE152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976" y="3596718"/>
            <a:ext cx="2903382" cy="867379"/>
          </a:xfrm>
          <a:prstGeom prst="rect">
            <a:avLst/>
          </a:prstGeom>
        </p:spPr>
      </p:pic>
      <p:pic>
        <p:nvPicPr>
          <p:cNvPr id="17" name="Picture 16">
            <a:extLst>
              <a:ext uri="{FF2B5EF4-FFF2-40B4-BE49-F238E27FC236}">
                <a16:creationId xmlns:a16="http://schemas.microsoft.com/office/drawing/2014/main" id="{2EA395FF-0897-3127-43F4-6DA1E4E175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1210" y="2485501"/>
            <a:ext cx="2565779" cy="1033583"/>
          </a:xfrm>
          <a:prstGeom prst="rect">
            <a:avLst/>
          </a:prstGeom>
        </p:spPr>
      </p:pic>
      <p:pic>
        <p:nvPicPr>
          <p:cNvPr id="19" name="Picture 18">
            <a:extLst>
              <a:ext uri="{FF2B5EF4-FFF2-40B4-BE49-F238E27FC236}">
                <a16:creationId xmlns:a16="http://schemas.microsoft.com/office/drawing/2014/main" id="{6E4DADDC-0839-2FED-0A0B-172C9FC6C4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5713" y="3519084"/>
            <a:ext cx="2867025" cy="1132267"/>
          </a:xfrm>
          <a:prstGeom prst="rect">
            <a:avLst/>
          </a:prstGeom>
        </p:spPr>
      </p:pic>
      <p:pic>
        <p:nvPicPr>
          <p:cNvPr id="21" name="Picture 20">
            <a:extLst>
              <a:ext uri="{FF2B5EF4-FFF2-40B4-BE49-F238E27FC236}">
                <a16:creationId xmlns:a16="http://schemas.microsoft.com/office/drawing/2014/main" id="{22A24C82-0A66-AEC4-B88F-40552DC0F6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209" y="2660209"/>
            <a:ext cx="2612524" cy="789470"/>
          </a:xfrm>
          <a:prstGeom prst="rect">
            <a:avLst/>
          </a:prstGeom>
        </p:spPr>
      </p:pic>
      <p:sp>
        <p:nvSpPr>
          <p:cNvPr id="22" name="TextBox 21">
            <a:extLst>
              <a:ext uri="{FF2B5EF4-FFF2-40B4-BE49-F238E27FC236}">
                <a16:creationId xmlns:a16="http://schemas.microsoft.com/office/drawing/2014/main" id="{62302078-ECF3-068A-5F11-93D0A777D3EA}"/>
              </a:ext>
            </a:extLst>
          </p:cNvPr>
          <p:cNvSpPr txBox="1"/>
          <p:nvPr/>
        </p:nvSpPr>
        <p:spPr>
          <a:xfrm>
            <a:off x="7720835" y="1120656"/>
            <a:ext cx="338554" cy="369332"/>
          </a:xfrm>
          <a:prstGeom prst="rect">
            <a:avLst/>
          </a:prstGeom>
          <a:noFill/>
        </p:spPr>
        <p:txBody>
          <a:bodyPr wrap="none" rtlCol="0">
            <a:spAutoFit/>
          </a:bodyPr>
          <a:lstStyle/>
          <a:p>
            <a:r>
              <a:rPr lang="en-US" dirty="0"/>
              <a:t>S</a:t>
            </a:r>
          </a:p>
        </p:txBody>
      </p:sp>
      <p:sp>
        <p:nvSpPr>
          <p:cNvPr id="23" name="TextBox 22">
            <a:extLst>
              <a:ext uri="{FF2B5EF4-FFF2-40B4-BE49-F238E27FC236}">
                <a16:creationId xmlns:a16="http://schemas.microsoft.com/office/drawing/2014/main" id="{7E4045B4-EA56-74CB-1262-BC3DEDF44288}"/>
              </a:ext>
            </a:extLst>
          </p:cNvPr>
          <p:cNvSpPr txBox="1"/>
          <p:nvPr/>
        </p:nvSpPr>
        <p:spPr>
          <a:xfrm>
            <a:off x="304800" y="2175295"/>
            <a:ext cx="800219" cy="369332"/>
          </a:xfrm>
          <a:prstGeom prst="rect">
            <a:avLst/>
          </a:prstGeom>
          <a:noFill/>
        </p:spPr>
        <p:txBody>
          <a:bodyPr wrap="none" rtlCol="0">
            <a:spAutoFit/>
          </a:bodyPr>
          <a:lstStyle/>
          <a:p>
            <a:r>
              <a:rPr lang="en-US" dirty="0"/>
              <a:t>Route</a:t>
            </a:r>
          </a:p>
        </p:txBody>
      </p:sp>
      <p:sp>
        <p:nvSpPr>
          <p:cNvPr id="3" name="TextBox 2">
            <a:extLst>
              <a:ext uri="{FF2B5EF4-FFF2-40B4-BE49-F238E27FC236}">
                <a16:creationId xmlns:a16="http://schemas.microsoft.com/office/drawing/2014/main" id="{44F9AB66-986E-4C7C-3054-A49A445FAFA0}"/>
              </a:ext>
            </a:extLst>
          </p:cNvPr>
          <p:cNvSpPr txBox="1"/>
          <p:nvPr/>
        </p:nvSpPr>
        <p:spPr>
          <a:xfrm>
            <a:off x="5318449" y="4391608"/>
            <a:ext cx="4647426" cy="369332"/>
          </a:xfrm>
          <a:prstGeom prst="rect">
            <a:avLst/>
          </a:prstGeom>
          <a:noFill/>
        </p:spPr>
        <p:txBody>
          <a:bodyPr wrap="none" rtlCol="0">
            <a:spAutoFit/>
          </a:bodyPr>
          <a:lstStyle/>
          <a:p>
            <a:r>
              <a:rPr lang="en-US" dirty="0"/>
              <a:t>verify the URI before putting it to the rec </a:t>
            </a:r>
            <a:r>
              <a:rPr lang="en-US" dirty="0" err="1"/>
              <a:t>ver</a:t>
            </a:r>
            <a:endParaRPr lang="en-US" dirty="0"/>
          </a:p>
        </p:txBody>
      </p:sp>
    </p:spTree>
    <p:extLst>
      <p:ext uri="{BB962C8B-B14F-4D97-AF65-F5344CB8AC3E}">
        <p14:creationId xmlns:p14="http://schemas.microsoft.com/office/powerpoint/2010/main" val="3727273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E4DD4-B4F2-0738-B0E8-92192CE2F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257" y="2396100"/>
            <a:ext cx="3240983" cy="839277"/>
          </a:xfrm>
          <a:prstGeom prst="rect">
            <a:avLst/>
          </a:prstGeom>
        </p:spPr>
      </p:pic>
      <p:pic>
        <p:nvPicPr>
          <p:cNvPr id="7" name="Picture 6">
            <a:extLst>
              <a:ext uri="{FF2B5EF4-FFF2-40B4-BE49-F238E27FC236}">
                <a16:creationId xmlns:a16="http://schemas.microsoft.com/office/drawing/2014/main" id="{52E1B922-CA39-8A33-7EB7-6BF197A9F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538" y="1156950"/>
            <a:ext cx="2965606" cy="1165060"/>
          </a:xfrm>
          <a:prstGeom prst="rect">
            <a:avLst/>
          </a:prstGeom>
        </p:spPr>
      </p:pic>
      <p:pic>
        <p:nvPicPr>
          <p:cNvPr id="9" name="Picture 8">
            <a:extLst>
              <a:ext uri="{FF2B5EF4-FFF2-40B4-BE49-F238E27FC236}">
                <a16:creationId xmlns:a16="http://schemas.microsoft.com/office/drawing/2014/main" id="{EB09BB90-17AB-AB2D-EC9C-3F76300A1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071" y="2192403"/>
            <a:ext cx="3240983" cy="1125486"/>
          </a:xfrm>
          <a:prstGeom prst="rect">
            <a:avLst/>
          </a:prstGeom>
        </p:spPr>
      </p:pic>
      <p:sp>
        <p:nvSpPr>
          <p:cNvPr id="10" name="TextBox 9">
            <a:extLst>
              <a:ext uri="{FF2B5EF4-FFF2-40B4-BE49-F238E27FC236}">
                <a16:creationId xmlns:a16="http://schemas.microsoft.com/office/drawing/2014/main" id="{55E71B6C-87B7-03DE-74D2-3222B6A8842B}"/>
              </a:ext>
            </a:extLst>
          </p:cNvPr>
          <p:cNvSpPr txBox="1"/>
          <p:nvPr/>
        </p:nvSpPr>
        <p:spPr>
          <a:xfrm>
            <a:off x="1766924" y="787618"/>
            <a:ext cx="377026" cy="369332"/>
          </a:xfrm>
          <a:prstGeom prst="rect">
            <a:avLst/>
          </a:prstGeom>
          <a:noFill/>
        </p:spPr>
        <p:txBody>
          <a:bodyPr wrap="none" rtlCol="0">
            <a:spAutoFit/>
          </a:bodyPr>
          <a:lstStyle/>
          <a:p>
            <a:r>
              <a:rPr lang="en-US" dirty="0"/>
              <a:t>M</a:t>
            </a:r>
          </a:p>
        </p:txBody>
      </p:sp>
      <p:sp>
        <p:nvSpPr>
          <p:cNvPr id="11" name="TextBox 10">
            <a:extLst>
              <a:ext uri="{FF2B5EF4-FFF2-40B4-BE49-F238E27FC236}">
                <a16:creationId xmlns:a16="http://schemas.microsoft.com/office/drawing/2014/main" id="{D9D5154E-08B5-FDCE-665D-779AC885612F}"/>
              </a:ext>
            </a:extLst>
          </p:cNvPr>
          <p:cNvSpPr txBox="1"/>
          <p:nvPr/>
        </p:nvSpPr>
        <p:spPr>
          <a:xfrm>
            <a:off x="3918857" y="787618"/>
            <a:ext cx="364202" cy="369332"/>
          </a:xfrm>
          <a:prstGeom prst="rect">
            <a:avLst/>
          </a:prstGeom>
          <a:noFill/>
        </p:spPr>
        <p:txBody>
          <a:bodyPr wrap="none" rtlCol="0">
            <a:spAutoFit/>
          </a:bodyPr>
          <a:lstStyle/>
          <a:p>
            <a:r>
              <a:rPr lang="en-US" dirty="0"/>
              <a:t>O</a:t>
            </a:r>
          </a:p>
        </p:txBody>
      </p:sp>
      <p:sp>
        <p:nvSpPr>
          <p:cNvPr id="12" name="TextBox 11">
            <a:extLst>
              <a:ext uri="{FF2B5EF4-FFF2-40B4-BE49-F238E27FC236}">
                <a16:creationId xmlns:a16="http://schemas.microsoft.com/office/drawing/2014/main" id="{08AAADF6-AC4B-1D56-AF84-888922DA8180}"/>
              </a:ext>
            </a:extLst>
          </p:cNvPr>
          <p:cNvSpPr txBox="1"/>
          <p:nvPr/>
        </p:nvSpPr>
        <p:spPr>
          <a:xfrm>
            <a:off x="6277046" y="787618"/>
            <a:ext cx="338554" cy="369332"/>
          </a:xfrm>
          <a:prstGeom prst="rect">
            <a:avLst/>
          </a:prstGeom>
          <a:noFill/>
        </p:spPr>
        <p:txBody>
          <a:bodyPr wrap="none" rtlCol="0">
            <a:spAutoFit/>
          </a:bodyPr>
          <a:lstStyle/>
          <a:p>
            <a:r>
              <a:rPr lang="en-US" dirty="0"/>
              <a:t>S</a:t>
            </a:r>
          </a:p>
        </p:txBody>
      </p:sp>
      <p:sp>
        <p:nvSpPr>
          <p:cNvPr id="13" name="TextBox 12">
            <a:extLst>
              <a:ext uri="{FF2B5EF4-FFF2-40B4-BE49-F238E27FC236}">
                <a16:creationId xmlns:a16="http://schemas.microsoft.com/office/drawing/2014/main" id="{565DBD5B-3E45-E37A-10DF-FD018478DAA6}"/>
              </a:ext>
            </a:extLst>
          </p:cNvPr>
          <p:cNvSpPr txBox="1"/>
          <p:nvPr/>
        </p:nvSpPr>
        <p:spPr>
          <a:xfrm>
            <a:off x="415241" y="418286"/>
            <a:ext cx="582211" cy="369332"/>
          </a:xfrm>
          <a:prstGeom prst="rect">
            <a:avLst/>
          </a:prstGeom>
          <a:noFill/>
        </p:spPr>
        <p:txBody>
          <a:bodyPr wrap="none" rtlCol="0">
            <a:spAutoFit/>
          </a:bodyPr>
          <a:lstStyle/>
          <a:p>
            <a:r>
              <a:rPr lang="en-US" dirty="0"/>
              <a:t>Site</a:t>
            </a:r>
          </a:p>
        </p:txBody>
      </p:sp>
    </p:spTree>
    <p:extLst>
      <p:ext uri="{BB962C8B-B14F-4D97-AF65-F5344CB8AC3E}">
        <p14:creationId xmlns:p14="http://schemas.microsoft.com/office/powerpoint/2010/main" val="3220376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81DF1C-FF3B-6470-2F0C-461B120AB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511" y="1402242"/>
            <a:ext cx="905328" cy="471194"/>
          </a:xfrm>
          <a:prstGeom prst="rect">
            <a:avLst/>
          </a:prstGeom>
        </p:spPr>
      </p:pic>
      <p:pic>
        <p:nvPicPr>
          <p:cNvPr id="7" name="Picture 6">
            <a:extLst>
              <a:ext uri="{FF2B5EF4-FFF2-40B4-BE49-F238E27FC236}">
                <a16:creationId xmlns:a16="http://schemas.microsoft.com/office/drawing/2014/main" id="{3E0E5344-8386-8F2C-7003-A99891C21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094" y="1335492"/>
            <a:ext cx="1985369" cy="603552"/>
          </a:xfrm>
          <a:prstGeom prst="rect">
            <a:avLst/>
          </a:prstGeom>
        </p:spPr>
      </p:pic>
      <p:pic>
        <p:nvPicPr>
          <p:cNvPr id="9" name="Picture 8">
            <a:extLst>
              <a:ext uri="{FF2B5EF4-FFF2-40B4-BE49-F238E27FC236}">
                <a16:creationId xmlns:a16="http://schemas.microsoft.com/office/drawing/2014/main" id="{7FE81DB0-1492-E66B-9144-71B09B2AE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161" y="1418125"/>
            <a:ext cx="1021803" cy="455311"/>
          </a:xfrm>
          <a:prstGeom prst="rect">
            <a:avLst/>
          </a:prstGeom>
        </p:spPr>
      </p:pic>
      <p:pic>
        <p:nvPicPr>
          <p:cNvPr id="10" name="Picture 9">
            <a:extLst>
              <a:ext uri="{FF2B5EF4-FFF2-40B4-BE49-F238E27FC236}">
                <a16:creationId xmlns:a16="http://schemas.microsoft.com/office/drawing/2014/main" id="{96302E01-FC8F-E08C-7C2B-EAFE72AF0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012" y="1401671"/>
            <a:ext cx="905328" cy="471194"/>
          </a:xfrm>
          <a:prstGeom prst="rect">
            <a:avLst/>
          </a:prstGeom>
        </p:spPr>
      </p:pic>
      <p:sp>
        <p:nvSpPr>
          <p:cNvPr id="11" name="TextBox 10">
            <a:extLst>
              <a:ext uri="{FF2B5EF4-FFF2-40B4-BE49-F238E27FC236}">
                <a16:creationId xmlns:a16="http://schemas.microsoft.com/office/drawing/2014/main" id="{FA1EF58C-0D23-C08E-628E-33B86D3665F0}"/>
              </a:ext>
            </a:extLst>
          </p:cNvPr>
          <p:cNvSpPr txBox="1"/>
          <p:nvPr/>
        </p:nvSpPr>
        <p:spPr>
          <a:xfrm>
            <a:off x="1766924" y="787618"/>
            <a:ext cx="377026" cy="369332"/>
          </a:xfrm>
          <a:prstGeom prst="rect">
            <a:avLst/>
          </a:prstGeom>
          <a:noFill/>
        </p:spPr>
        <p:txBody>
          <a:bodyPr wrap="none" rtlCol="0">
            <a:spAutoFit/>
          </a:bodyPr>
          <a:lstStyle/>
          <a:p>
            <a:r>
              <a:rPr lang="en-US" dirty="0"/>
              <a:t>G</a:t>
            </a:r>
          </a:p>
        </p:txBody>
      </p:sp>
      <p:sp>
        <p:nvSpPr>
          <p:cNvPr id="12" name="TextBox 11">
            <a:extLst>
              <a:ext uri="{FF2B5EF4-FFF2-40B4-BE49-F238E27FC236}">
                <a16:creationId xmlns:a16="http://schemas.microsoft.com/office/drawing/2014/main" id="{6330D75F-713C-018A-6CAB-AE55D19E2C9D}"/>
              </a:ext>
            </a:extLst>
          </p:cNvPr>
          <p:cNvSpPr txBox="1"/>
          <p:nvPr/>
        </p:nvSpPr>
        <p:spPr>
          <a:xfrm>
            <a:off x="4884912" y="787618"/>
            <a:ext cx="364202" cy="369332"/>
          </a:xfrm>
          <a:prstGeom prst="rect">
            <a:avLst/>
          </a:prstGeom>
          <a:noFill/>
        </p:spPr>
        <p:txBody>
          <a:bodyPr wrap="none" rtlCol="0">
            <a:spAutoFit/>
          </a:bodyPr>
          <a:lstStyle/>
          <a:p>
            <a:r>
              <a:rPr lang="en-US" dirty="0"/>
              <a:t>O</a:t>
            </a:r>
          </a:p>
        </p:txBody>
      </p:sp>
      <p:sp>
        <p:nvSpPr>
          <p:cNvPr id="13" name="TextBox 12">
            <a:extLst>
              <a:ext uri="{FF2B5EF4-FFF2-40B4-BE49-F238E27FC236}">
                <a16:creationId xmlns:a16="http://schemas.microsoft.com/office/drawing/2014/main" id="{C5B4DC19-DFAF-5F9E-F152-328A28B01CDC}"/>
              </a:ext>
            </a:extLst>
          </p:cNvPr>
          <p:cNvSpPr txBox="1"/>
          <p:nvPr/>
        </p:nvSpPr>
        <p:spPr>
          <a:xfrm>
            <a:off x="6277046" y="787618"/>
            <a:ext cx="338554" cy="369332"/>
          </a:xfrm>
          <a:prstGeom prst="rect">
            <a:avLst/>
          </a:prstGeom>
          <a:noFill/>
        </p:spPr>
        <p:txBody>
          <a:bodyPr wrap="none" rtlCol="0">
            <a:spAutoFit/>
          </a:bodyPr>
          <a:lstStyle/>
          <a:p>
            <a:r>
              <a:rPr lang="en-US" dirty="0"/>
              <a:t>S</a:t>
            </a:r>
          </a:p>
        </p:txBody>
      </p:sp>
      <p:sp>
        <p:nvSpPr>
          <p:cNvPr id="14" name="TextBox 13">
            <a:extLst>
              <a:ext uri="{FF2B5EF4-FFF2-40B4-BE49-F238E27FC236}">
                <a16:creationId xmlns:a16="http://schemas.microsoft.com/office/drawing/2014/main" id="{BE46A6A7-1C04-84C0-7358-50FFB52DA3BE}"/>
              </a:ext>
            </a:extLst>
          </p:cNvPr>
          <p:cNvSpPr txBox="1"/>
          <p:nvPr/>
        </p:nvSpPr>
        <p:spPr>
          <a:xfrm>
            <a:off x="415241" y="418286"/>
            <a:ext cx="1082348" cy="369332"/>
          </a:xfrm>
          <a:prstGeom prst="rect">
            <a:avLst/>
          </a:prstGeom>
          <a:noFill/>
        </p:spPr>
        <p:txBody>
          <a:bodyPr wrap="none" rtlCol="0">
            <a:spAutoFit/>
          </a:bodyPr>
          <a:lstStyle/>
          <a:p>
            <a:r>
              <a:rPr lang="en-US" dirty="0" err="1"/>
              <a:t>DoseQty</a:t>
            </a:r>
            <a:endParaRPr lang="en-US" dirty="0"/>
          </a:p>
        </p:txBody>
      </p:sp>
      <p:sp>
        <p:nvSpPr>
          <p:cNvPr id="15" name="TextBox 14">
            <a:extLst>
              <a:ext uri="{FF2B5EF4-FFF2-40B4-BE49-F238E27FC236}">
                <a16:creationId xmlns:a16="http://schemas.microsoft.com/office/drawing/2014/main" id="{44D88234-66CB-9D2B-9DCB-260C43040D0B}"/>
              </a:ext>
            </a:extLst>
          </p:cNvPr>
          <p:cNvSpPr txBox="1"/>
          <p:nvPr/>
        </p:nvSpPr>
        <p:spPr>
          <a:xfrm>
            <a:off x="2802926" y="787618"/>
            <a:ext cx="377026" cy="369332"/>
          </a:xfrm>
          <a:prstGeom prst="rect">
            <a:avLst/>
          </a:prstGeom>
          <a:noFill/>
        </p:spPr>
        <p:txBody>
          <a:bodyPr wrap="none" rtlCol="0">
            <a:spAutoFit/>
          </a:bodyPr>
          <a:lstStyle/>
          <a:p>
            <a:r>
              <a:rPr lang="en-US" dirty="0"/>
              <a:t>M</a:t>
            </a:r>
          </a:p>
        </p:txBody>
      </p:sp>
      <p:pic>
        <p:nvPicPr>
          <p:cNvPr id="17" name="Picture 16">
            <a:extLst>
              <a:ext uri="{FF2B5EF4-FFF2-40B4-BE49-F238E27FC236}">
                <a16:creationId xmlns:a16="http://schemas.microsoft.com/office/drawing/2014/main" id="{CC75483F-E305-8891-50FA-01E59B0E9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555" y="2550316"/>
            <a:ext cx="1836738" cy="770774"/>
          </a:xfrm>
          <a:prstGeom prst="rect">
            <a:avLst/>
          </a:prstGeom>
        </p:spPr>
      </p:pic>
      <p:pic>
        <p:nvPicPr>
          <p:cNvPr id="19" name="Picture 18">
            <a:extLst>
              <a:ext uri="{FF2B5EF4-FFF2-40B4-BE49-F238E27FC236}">
                <a16:creationId xmlns:a16="http://schemas.microsoft.com/office/drawing/2014/main" id="{4B81E13D-8116-C310-9C25-62F89CE2E7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9743" y="2464906"/>
            <a:ext cx="2233589" cy="977195"/>
          </a:xfrm>
          <a:prstGeom prst="rect">
            <a:avLst/>
          </a:prstGeom>
        </p:spPr>
      </p:pic>
      <p:sp>
        <p:nvSpPr>
          <p:cNvPr id="20" name="TextBox 19">
            <a:extLst>
              <a:ext uri="{FF2B5EF4-FFF2-40B4-BE49-F238E27FC236}">
                <a16:creationId xmlns:a16="http://schemas.microsoft.com/office/drawing/2014/main" id="{1AA959F5-502D-22B0-5FF2-448058D0EC6B}"/>
              </a:ext>
            </a:extLst>
          </p:cNvPr>
          <p:cNvSpPr txBox="1"/>
          <p:nvPr/>
        </p:nvSpPr>
        <p:spPr>
          <a:xfrm>
            <a:off x="415241" y="1949945"/>
            <a:ext cx="1172116" cy="369332"/>
          </a:xfrm>
          <a:prstGeom prst="rect">
            <a:avLst/>
          </a:prstGeom>
          <a:noFill/>
        </p:spPr>
        <p:txBody>
          <a:bodyPr wrap="none" rtlCol="0">
            <a:spAutoFit/>
          </a:bodyPr>
          <a:lstStyle/>
          <a:p>
            <a:r>
              <a:rPr lang="en-US" dirty="0"/>
              <a:t>Indication</a:t>
            </a:r>
          </a:p>
        </p:txBody>
      </p:sp>
      <p:pic>
        <p:nvPicPr>
          <p:cNvPr id="22" name="Picture 21">
            <a:extLst>
              <a:ext uri="{FF2B5EF4-FFF2-40B4-BE49-F238E27FC236}">
                <a16:creationId xmlns:a16="http://schemas.microsoft.com/office/drawing/2014/main" id="{40241E8B-6D1B-0ABB-2D3B-0AC1C518BA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3167" y="2646334"/>
            <a:ext cx="2247993" cy="777715"/>
          </a:xfrm>
          <a:prstGeom prst="rect">
            <a:avLst/>
          </a:prstGeom>
        </p:spPr>
      </p:pic>
      <p:pic>
        <p:nvPicPr>
          <p:cNvPr id="24" name="Picture 23">
            <a:extLst>
              <a:ext uri="{FF2B5EF4-FFF2-40B4-BE49-F238E27FC236}">
                <a16:creationId xmlns:a16="http://schemas.microsoft.com/office/drawing/2014/main" id="{8BA38AB0-D7C8-723A-0F91-D64C4FC835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3950" y="4390149"/>
            <a:ext cx="1705286" cy="486407"/>
          </a:xfrm>
          <a:prstGeom prst="rect">
            <a:avLst/>
          </a:prstGeom>
        </p:spPr>
      </p:pic>
      <p:pic>
        <p:nvPicPr>
          <p:cNvPr id="26" name="Picture 25">
            <a:extLst>
              <a:ext uri="{FF2B5EF4-FFF2-40B4-BE49-F238E27FC236}">
                <a16:creationId xmlns:a16="http://schemas.microsoft.com/office/drawing/2014/main" id="{19002AB2-2F2F-E0AC-4574-9517161E5F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261" y="3669990"/>
            <a:ext cx="2843091" cy="683905"/>
          </a:xfrm>
          <a:prstGeom prst="rect">
            <a:avLst/>
          </a:prstGeom>
        </p:spPr>
      </p:pic>
      <p:sp>
        <p:nvSpPr>
          <p:cNvPr id="27" name="TextBox 26">
            <a:extLst>
              <a:ext uri="{FF2B5EF4-FFF2-40B4-BE49-F238E27FC236}">
                <a16:creationId xmlns:a16="http://schemas.microsoft.com/office/drawing/2014/main" id="{B2F910CE-8F16-6C96-B755-33496C7E40E3}"/>
              </a:ext>
            </a:extLst>
          </p:cNvPr>
          <p:cNvSpPr txBox="1"/>
          <p:nvPr/>
        </p:nvSpPr>
        <p:spPr>
          <a:xfrm>
            <a:off x="415241" y="3239383"/>
            <a:ext cx="1531188" cy="369332"/>
          </a:xfrm>
          <a:prstGeom prst="rect">
            <a:avLst/>
          </a:prstGeom>
          <a:noFill/>
        </p:spPr>
        <p:txBody>
          <a:bodyPr wrap="none" rtlCol="0">
            <a:spAutoFit/>
          </a:bodyPr>
          <a:lstStyle/>
          <a:p>
            <a:r>
              <a:rPr lang="en-US" dirty="0"/>
              <a:t>Reaction </a:t>
            </a:r>
            <a:r>
              <a:rPr lang="en-US" dirty="0" err="1"/>
              <a:t>obs</a:t>
            </a:r>
            <a:endParaRPr lang="en-US" dirty="0"/>
          </a:p>
        </p:txBody>
      </p:sp>
    </p:spTree>
    <p:extLst>
      <p:ext uri="{BB962C8B-B14F-4D97-AF65-F5344CB8AC3E}">
        <p14:creationId xmlns:p14="http://schemas.microsoft.com/office/powerpoint/2010/main" val="1602069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1B950B-8011-3BE0-25D1-6C1C8C7D37F5}"/>
              </a:ext>
            </a:extLst>
          </p:cNvPr>
          <p:cNvSpPr>
            <a:spLocks noGrp="1"/>
          </p:cNvSpPr>
          <p:nvPr>
            <p:ph type="body" sz="quarter" idx="31"/>
          </p:nvPr>
        </p:nvSpPr>
        <p:spPr>
          <a:xfrm>
            <a:off x="87697" y="138333"/>
            <a:ext cx="7421966" cy="390833"/>
          </a:xfrm>
        </p:spPr>
        <p:txBody>
          <a:bodyPr/>
          <a:lstStyle/>
          <a:p>
            <a:r>
              <a:rPr lang="en-US" dirty="0"/>
              <a:t>Negation and Refusal Reason</a:t>
            </a:r>
          </a:p>
        </p:txBody>
      </p:sp>
      <p:pic>
        <p:nvPicPr>
          <p:cNvPr id="7" name="Picture 6">
            <a:extLst>
              <a:ext uri="{FF2B5EF4-FFF2-40B4-BE49-F238E27FC236}">
                <a16:creationId xmlns:a16="http://schemas.microsoft.com/office/drawing/2014/main" id="{6C4A78F6-53EC-3E1E-93BA-8F79B12C33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129" y="630009"/>
            <a:ext cx="3420870" cy="2474672"/>
          </a:xfrm>
          <a:prstGeom prst="rect">
            <a:avLst/>
          </a:prstGeom>
        </p:spPr>
      </p:pic>
      <p:pic>
        <p:nvPicPr>
          <p:cNvPr id="11" name="Picture 10">
            <a:extLst>
              <a:ext uri="{FF2B5EF4-FFF2-40B4-BE49-F238E27FC236}">
                <a16:creationId xmlns:a16="http://schemas.microsoft.com/office/drawing/2014/main" id="{267B0044-403F-F9A9-E3DF-DE68D7CFD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40" y="630009"/>
            <a:ext cx="3201638" cy="2474672"/>
          </a:xfrm>
          <a:prstGeom prst="rect">
            <a:avLst/>
          </a:prstGeom>
        </p:spPr>
      </p:pic>
      <p:pic>
        <p:nvPicPr>
          <p:cNvPr id="9" name="Picture 8">
            <a:extLst>
              <a:ext uri="{FF2B5EF4-FFF2-40B4-BE49-F238E27FC236}">
                <a16:creationId xmlns:a16="http://schemas.microsoft.com/office/drawing/2014/main" id="{5A548957-40D8-172E-651D-471513F0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634" y="2408431"/>
            <a:ext cx="2787156" cy="2474672"/>
          </a:xfrm>
          <a:prstGeom prst="rect">
            <a:avLst/>
          </a:prstGeom>
        </p:spPr>
      </p:pic>
      <p:pic>
        <p:nvPicPr>
          <p:cNvPr id="5" name="Picture 4">
            <a:extLst>
              <a:ext uri="{FF2B5EF4-FFF2-40B4-BE49-F238E27FC236}">
                <a16:creationId xmlns:a16="http://schemas.microsoft.com/office/drawing/2014/main" id="{55ADE48F-E715-A421-6456-36276FABD6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956" y="1760629"/>
            <a:ext cx="2787156" cy="3088604"/>
          </a:xfrm>
          <a:prstGeom prst="rect">
            <a:avLst/>
          </a:prstGeom>
        </p:spPr>
      </p:pic>
      <p:sp>
        <p:nvSpPr>
          <p:cNvPr id="12" name="TextBox 11">
            <a:extLst>
              <a:ext uri="{FF2B5EF4-FFF2-40B4-BE49-F238E27FC236}">
                <a16:creationId xmlns:a16="http://schemas.microsoft.com/office/drawing/2014/main" id="{26CB8B4B-7384-A389-9B7B-220FCFDF0E5B}"/>
              </a:ext>
            </a:extLst>
          </p:cNvPr>
          <p:cNvSpPr txBox="1"/>
          <p:nvPr/>
        </p:nvSpPr>
        <p:spPr>
          <a:xfrm>
            <a:off x="2583082" y="1010653"/>
            <a:ext cx="338554" cy="369332"/>
          </a:xfrm>
          <a:prstGeom prst="rect">
            <a:avLst/>
          </a:prstGeom>
          <a:noFill/>
        </p:spPr>
        <p:txBody>
          <a:bodyPr wrap="none" rtlCol="0">
            <a:spAutoFit/>
          </a:bodyPr>
          <a:lstStyle/>
          <a:p>
            <a:r>
              <a:rPr lang="en-US" dirty="0"/>
              <a:t>A</a:t>
            </a:r>
          </a:p>
        </p:txBody>
      </p:sp>
      <p:sp>
        <p:nvSpPr>
          <p:cNvPr id="13" name="TextBox 12">
            <a:extLst>
              <a:ext uri="{FF2B5EF4-FFF2-40B4-BE49-F238E27FC236}">
                <a16:creationId xmlns:a16="http://schemas.microsoft.com/office/drawing/2014/main" id="{2C8CCC7D-DF33-CAE4-942E-354989C9A91A}"/>
              </a:ext>
            </a:extLst>
          </p:cNvPr>
          <p:cNvSpPr txBox="1"/>
          <p:nvPr/>
        </p:nvSpPr>
        <p:spPr>
          <a:xfrm>
            <a:off x="6735696" y="1010653"/>
            <a:ext cx="377026" cy="369332"/>
          </a:xfrm>
          <a:prstGeom prst="rect">
            <a:avLst/>
          </a:prstGeom>
          <a:noFill/>
        </p:spPr>
        <p:txBody>
          <a:bodyPr wrap="none" rtlCol="0">
            <a:spAutoFit/>
          </a:bodyPr>
          <a:lstStyle/>
          <a:p>
            <a:r>
              <a:rPr lang="en-US" dirty="0"/>
              <a:t>M</a:t>
            </a:r>
          </a:p>
        </p:txBody>
      </p:sp>
      <p:sp>
        <p:nvSpPr>
          <p:cNvPr id="14" name="TextBox 13">
            <a:extLst>
              <a:ext uri="{FF2B5EF4-FFF2-40B4-BE49-F238E27FC236}">
                <a16:creationId xmlns:a16="http://schemas.microsoft.com/office/drawing/2014/main" id="{6E477193-9000-E6AA-9AF5-9F5162A9D72B}"/>
              </a:ext>
            </a:extLst>
          </p:cNvPr>
          <p:cNvSpPr txBox="1"/>
          <p:nvPr/>
        </p:nvSpPr>
        <p:spPr>
          <a:xfrm>
            <a:off x="3355478" y="2920015"/>
            <a:ext cx="364202" cy="369332"/>
          </a:xfrm>
          <a:prstGeom prst="rect">
            <a:avLst/>
          </a:prstGeom>
          <a:noFill/>
        </p:spPr>
        <p:txBody>
          <a:bodyPr wrap="none" rtlCol="0">
            <a:spAutoFit/>
          </a:bodyPr>
          <a:lstStyle/>
          <a:p>
            <a:r>
              <a:rPr lang="en-US" dirty="0"/>
              <a:t>G</a:t>
            </a:r>
          </a:p>
        </p:txBody>
      </p:sp>
      <p:sp>
        <p:nvSpPr>
          <p:cNvPr id="15" name="TextBox 14">
            <a:extLst>
              <a:ext uri="{FF2B5EF4-FFF2-40B4-BE49-F238E27FC236}">
                <a16:creationId xmlns:a16="http://schemas.microsoft.com/office/drawing/2014/main" id="{964D1C20-6B0F-4367-8C68-51989FA21DEA}"/>
              </a:ext>
            </a:extLst>
          </p:cNvPr>
          <p:cNvSpPr txBox="1"/>
          <p:nvPr/>
        </p:nvSpPr>
        <p:spPr>
          <a:xfrm>
            <a:off x="7508092" y="2920015"/>
            <a:ext cx="364202" cy="369332"/>
          </a:xfrm>
          <a:prstGeom prst="rect">
            <a:avLst/>
          </a:prstGeom>
          <a:noFill/>
        </p:spPr>
        <p:txBody>
          <a:bodyPr wrap="none" rtlCol="0">
            <a:spAutoFit/>
          </a:bodyPr>
          <a:lstStyle/>
          <a:p>
            <a:r>
              <a:rPr lang="en-US" dirty="0"/>
              <a:t>O</a:t>
            </a:r>
          </a:p>
        </p:txBody>
      </p:sp>
      <p:sp>
        <p:nvSpPr>
          <p:cNvPr id="16" name="Rounded Rectangle 15">
            <a:extLst>
              <a:ext uri="{FF2B5EF4-FFF2-40B4-BE49-F238E27FC236}">
                <a16:creationId xmlns:a16="http://schemas.microsoft.com/office/drawing/2014/main" id="{5DA76E2F-BF1A-8BEF-1A45-13461139621C}"/>
              </a:ext>
            </a:extLst>
          </p:cNvPr>
          <p:cNvSpPr/>
          <p:nvPr/>
        </p:nvSpPr>
        <p:spPr>
          <a:xfrm>
            <a:off x="1283451" y="3045707"/>
            <a:ext cx="2188519" cy="97627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5667C07-FD7D-ED02-6CC9-520E2BAAC474}"/>
              </a:ext>
            </a:extLst>
          </p:cNvPr>
          <p:cNvSpPr/>
          <p:nvPr/>
        </p:nvSpPr>
        <p:spPr>
          <a:xfrm>
            <a:off x="3995228" y="538770"/>
            <a:ext cx="3512864" cy="471884"/>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C8E93DA-B073-7F91-5DF0-9594D221DCD2}"/>
              </a:ext>
            </a:extLst>
          </p:cNvPr>
          <p:cNvSpPr/>
          <p:nvPr/>
        </p:nvSpPr>
        <p:spPr>
          <a:xfrm>
            <a:off x="5907726" y="1735346"/>
            <a:ext cx="2188519" cy="1184669"/>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11C9916-2ADE-C1BA-2ECB-6F685D6E9F9A}"/>
              </a:ext>
            </a:extLst>
          </p:cNvPr>
          <p:cNvSpPr txBox="1"/>
          <p:nvPr/>
        </p:nvSpPr>
        <p:spPr>
          <a:xfrm>
            <a:off x="3088260" y="4021984"/>
            <a:ext cx="2608406" cy="369332"/>
          </a:xfrm>
          <a:prstGeom prst="rect">
            <a:avLst/>
          </a:prstGeom>
          <a:noFill/>
        </p:spPr>
        <p:txBody>
          <a:bodyPr wrap="none" rtlCol="0">
            <a:spAutoFit/>
          </a:bodyPr>
          <a:lstStyle/>
          <a:p>
            <a:r>
              <a:rPr lang="en-US" dirty="0"/>
              <a:t>S: skipped the resource</a:t>
            </a:r>
          </a:p>
        </p:txBody>
      </p:sp>
    </p:spTree>
    <p:extLst>
      <p:ext uri="{BB962C8B-B14F-4D97-AF65-F5344CB8AC3E}">
        <p14:creationId xmlns:p14="http://schemas.microsoft.com/office/powerpoint/2010/main" val="1932311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6EBB8-C440-B649-93EC-C63D5098F18A}"/>
              </a:ext>
            </a:extLst>
          </p:cNvPr>
          <p:cNvSpPr>
            <a:spLocks noGrp="1"/>
          </p:cNvSpPr>
          <p:nvPr>
            <p:ph type="body" sz="quarter" idx="31"/>
          </p:nvPr>
        </p:nvSpPr>
        <p:spPr/>
        <p:txBody>
          <a:bodyPr/>
          <a:lstStyle/>
          <a:p>
            <a:r>
              <a:rPr lang="en-US" dirty="0"/>
              <a:t>Missed mapping attributes</a:t>
            </a:r>
          </a:p>
        </p:txBody>
      </p:sp>
      <p:sp>
        <p:nvSpPr>
          <p:cNvPr id="3" name="Text Placeholder 2">
            <a:extLst>
              <a:ext uri="{FF2B5EF4-FFF2-40B4-BE49-F238E27FC236}">
                <a16:creationId xmlns:a16="http://schemas.microsoft.com/office/drawing/2014/main" id="{8921739A-A611-75EC-8238-734ABD54A22B}"/>
              </a:ext>
            </a:extLst>
          </p:cNvPr>
          <p:cNvSpPr>
            <a:spLocks noGrp="1"/>
          </p:cNvSpPr>
          <p:nvPr>
            <p:ph type="body" sz="quarter" idx="34"/>
          </p:nvPr>
        </p:nvSpPr>
        <p:spPr/>
        <p:txBody>
          <a:bodyPr/>
          <a:lstStyle/>
          <a:p>
            <a:r>
              <a:rPr lang="en-US" dirty="0"/>
              <a:t>No vendors mapped (source entry #1)</a:t>
            </a:r>
          </a:p>
          <a:p>
            <a:pPr lvl="1"/>
            <a:r>
              <a:rPr lang="en-US" dirty="0" err="1"/>
              <a:t>administrationUnitCode</a:t>
            </a:r>
            <a:r>
              <a:rPr lang="en-US" dirty="0"/>
              <a:t> (in the not-easily-mappable, not-very-useful bucket),</a:t>
            </a:r>
          </a:p>
          <a:p>
            <a:pPr lvl="1"/>
            <a:r>
              <a:rPr lang="en-US" dirty="0" err="1"/>
              <a:t>manufacturedProduct</a:t>
            </a:r>
            <a:r>
              <a:rPr lang="en-US" dirty="0"/>
              <a:t> id (not-easily-mappable, not-very-useful) </a:t>
            </a:r>
          </a:p>
          <a:p>
            <a:pPr lvl="1"/>
            <a:r>
              <a:rPr lang="en-US" dirty="0"/>
              <a:t>drug vehicle (not-easily-mappable, not-very-useful) </a:t>
            </a:r>
          </a:p>
          <a:p>
            <a:pPr lvl="1"/>
            <a:r>
              <a:rPr lang="en-US" dirty="0"/>
              <a:t>instruction (not-easily-mappable, not-very-useful) </a:t>
            </a:r>
          </a:p>
          <a:p>
            <a:pPr lvl="1"/>
            <a:endParaRPr lang="en-US" dirty="0"/>
          </a:p>
          <a:p>
            <a:r>
              <a:rPr lang="en-US" dirty="0"/>
              <a:t>No vendors mapped (source entry #2)</a:t>
            </a:r>
          </a:p>
          <a:p>
            <a:pPr lvl="1"/>
            <a:r>
              <a:rPr lang="en-US" dirty="0"/>
              <a:t>substance </a:t>
            </a:r>
            <a:r>
              <a:rPr lang="en-US"/>
              <a:t>administration act (not-easily-mappable, not-very-useful) </a:t>
            </a:r>
            <a:endParaRPr lang="en-US" dirty="0"/>
          </a:p>
          <a:p>
            <a:pPr lvl="1"/>
            <a:r>
              <a:rPr lang="en-US" dirty="0"/>
              <a:t>precondition</a:t>
            </a:r>
          </a:p>
          <a:p>
            <a:endParaRPr lang="en-US" dirty="0"/>
          </a:p>
          <a:p>
            <a:r>
              <a:rPr lang="en-US" dirty="0"/>
              <a:t> </a:t>
            </a:r>
          </a:p>
        </p:txBody>
      </p:sp>
    </p:spTree>
    <p:extLst>
      <p:ext uri="{BB962C8B-B14F-4D97-AF65-F5344CB8AC3E}">
        <p14:creationId xmlns:p14="http://schemas.microsoft.com/office/powerpoint/2010/main" val="2350584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Medications</a:t>
            </a:r>
          </a:p>
        </p:txBody>
      </p:sp>
    </p:spTree>
    <p:extLst>
      <p:ext uri="{BB962C8B-B14F-4D97-AF65-F5344CB8AC3E}">
        <p14:creationId xmlns:p14="http://schemas.microsoft.com/office/powerpoint/2010/main" val="8401225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2AADA8-7C5C-9EC0-F83E-4338984E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535" y="1056365"/>
            <a:ext cx="3036295" cy="382726"/>
          </a:xfrm>
          <a:prstGeom prst="rect">
            <a:avLst/>
          </a:prstGeom>
        </p:spPr>
      </p:pic>
      <p:pic>
        <p:nvPicPr>
          <p:cNvPr id="5" name="Picture 4">
            <a:extLst>
              <a:ext uri="{FF2B5EF4-FFF2-40B4-BE49-F238E27FC236}">
                <a16:creationId xmlns:a16="http://schemas.microsoft.com/office/drawing/2014/main" id="{D9184FF8-3223-45E5-BBC5-C786F33A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55" y="1036323"/>
            <a:ext cx="2985265" cy="289171"/>
          </a:xfrm>
          <a:prstGeom prst="rect">
            <a:avLst/>
          </a:prstGeom>
        </p:spPr>
      </p:pic>
      <p:sp>
        <p:nvSpPr>
          <p:cNvPr id="8" name="TextBox 7">
            <a:extLst>
              <a:ext uri="{FF2B5EF4-FFF2-40B4-BE49-F238E27FC236}">
                <a16:creationId xmlns:a16="http://schemas.microsoft.com/office/drawing/2014/main" id="{4833690D-BB62-E36F-B10E-64D784441226}"/>
              </a:ext>
            </a:extLst>
          </p:cNvPr>
          <p:cNvSpPr txBox="1"/>
          <p:nvPr/>
        </p:nvSpPr>
        <p:spPr>
          <a:xfrm>
            <a:off x="1778633" y="666991"/>
            <a:ext cx="377026" cy="369332"/>
          </a:xfrm>
          <a:prstGeom prst="rect">
            <a:avLst/>
          </a:prstGeom>
          <a:noFill/>
        </p:spPr>
        <p:txBody>
          <a:bodyPr wrap="none" rtlCol="0">
            <a:spAutoFit/>
          </a:bodyPr>
          <a:lstStyle/>
          <a:p>
            <a:r>
              <a:rPr lang="en-US" dirty="0"/>
              <a:t>G</a:t>
            </a:r>
          </a:p>
        </p:txBody>
      </p:sp>
      <p:sp>
        <p:nvSpPr>
          <p:cNvPr id="9" name="TextBox 8">
            <a:extLst>
              <a:ext uri="{FF2B5EF4-FFF2-40B4-BE49-F238E27FC236}">
                <a16:creationId xmlns:a16="http://schemas.microsoft.com/office/drawing/2014/main" id="{9E2505AC-394B-A254-F067-B4FE9FFA00F4}"/>
              </a:ext>
            </a:extLst>
          </p:cNvPr>
          <p:cNvSpPr txBox="1"/>
          <p:nvPr/>
        </p:nvSpPr>
        <p:spPr>
          <a:xfrm>
            <a:off x="4896621" y="666991"/>
            <a:ext cx="364202" cy="369332"/>
          </a:xfrm>
          <a:prstGeom prst="rect">
            <a:avLst/>
          </a:prstGeom>
          <a:noFill/>
        </p:spPr>
        <p:txBody>
          <a:bodyPr wrap="none" rtlCol="0">
            <a:spAutoFit/>
          </a:bodyPr>
          <a:lstStyle/>
          <a:p>
            <a:r>
              <a:rPr lang="en-US" dirty="0"/>
              <a:t>O</a:t>
            </a:r>
          </a:p>
        </p:txBody>
      </p:sp>
      <p:sp>
        <p:nvSpPr>
          <p:cNvPr id="10" name="TextBox 9">
            <a:extLst>
              <a:ext uri="{FF2B5EF4-FFF2-40B4-BE49-F238E27FC236}">
                <a16:creationId xmlns:a16="http://schemas.microsoft.com/office/drawing/2014/main" id="{BE3E8393-1A4F-00E7-EBD2-DF64FEBE7B24}"/>
              </a:ext>
            </a:extLst>
          </p:cNvPr>
          <p:cNvSpPr txBox="1"/>
          <p:nvPr/>
        </p:nvSpPr>
        <p:spPr>
          <a:xfrm>
            <a:off x="6288755" y="666991"/>
            <a:ext cx="338554" cy="369332"/>
          </a:xfrm>
          <a:prstGeom prst="rect">
            <a:avLst/>
          </a:prstGeom>
          <a:noFill/>
        </p:spPr>
        <p:txBody>
          <a:bodyPr wrap="none" rtlCol="0">
            <a:spAutoFit/>
          </a:bodyPr>
          <a:lstStyle/>
          <a:p>
            <a:r>
              <a:rPr lang="en-US" dirty="0"/>
              <a:t>S</a:t>
            </a:r>
          </a:p>
        </p:txBody>
      </p:sp>
      <p:sp>
        <p:nvSpPr>
          <p:cNvPr id="11" name="TextBox 10">
            <a:extLst>
              <a:ext uri="{FF2B5EF4-FFF2-40B4-BE49-F238E27FC236}">
                <a16:creationId xmlns:a16="http://schemas.microsoft.com/office/drawing/2014/main" id="{0917404E-3568-661B-C921-920B3398DF24}"/>
              </a:ext>
            </a:extLst>
          </p:cNvPr>
          <p:cNvSpPr txBox="1"/>
          <p:nvPr/>
        </p:nvSpPr>
        <p:spPr>
          <a:xfrm>
            <a:off x="386516" y="365624"/>
            <a:ext cx="518091" cy="369332"/>
          </a:xfrm>
          <a:prstGeom prst="rect">
            <a:avLst/>
          </a:prstGeom>
          <a:noFill/>
        </p:spPr>
        <p:txBody>
          <a:bodyPr wrap="none" rtlCol="0">
            <a:spAutoFit/>
          </a:bodyPr>
          <a:lstStyle/>
          <a:p>
            <a:r>
              <a:rPr lang="en-US" dirty="0"/>
              <a:t>Sig</a:t>
            </a:r>
          </a:p>
        </p:txBody>
      </p:sp>
      <p:pic>
        <p:nvPicPr>
          <p:cNvPr id="17" name="Picture 16">
            <a:extLst>
              <a:ext uri="{FF2B5EF4-FFF2-40B4-BE49-F238E27FC236}">
                <a16:creationId xmlns:a16="http://schemas.microsoft.com/office/drawing/2014/main" id="{A6D0C6F2-A9E3-E6C5-6886-6E639C0E2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31" y="2809522"/>
            <a:ext cx="45719" cy="106678"/>
          </a:xfrm>
          <a:prstGeom prst="rect">
            <a:avLst/>
          </a:prstGeom>
        </p:spPr>
      </p:pic>
      <p:pic>
        <p:nvPicPr>
          <p:cNvPr id="19" name="Picture 18">
            <a:extLst>
              <a:ext uri="{FF2B5EF4-FFF2-40B4-BE49-F238E27FC236}">
                <a16:creationId xmlns:a16="http://schemas.microsoft.com/office/drawing/2014/main" id="{779D5224-2397-518B-741A-D398C0E34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950" y="2527300"/>
            <a:ext cx="38100" cy="88900"/>
          </a:xfrm>
          <a:prstGeom prst="rect">
            <a:avLst/>
          </a:prstGeom>
        </p:spPr>
      </p:pic>
      <p:pic>
        <p:nvPicPr>
          <p:cNvPr id="21" name="Picture 20">
            <a:extLst>
              <a:ext uri="{FF2B5EF4-FFF2-40B4-BE49-F238E27FC236}">
                <a16:creationId xmlns:a16="http://schemas.microsoft.com/office/drawing/2014/main" id="{9A4DADF3-848C-1537-6704-0E64C78FE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543" y="3368119"/>
            <a:ext cx="2370483" cy="1310317"/>
          </a:xfrm>
          <a:prstGeom prst="rect">
            <a:avLst/>
          </a:prstGeom>
        </p:spPr>
      </p:pic>
      <p:sp>
        <p:nvSpPr>
          <p:cNvPr id="22" name="TextBox 21">
            <a:extLst>
              <a:ext uri="{FF2B5EF4-FFF2-40B4-BE49-F238E27FC236}">
                <a16:creationId xmlns:a16="http://schemas.microsoft.com/office/drawing/2014/main" id="{B0CCBCA3-DFB0-4ADA-2CD8-EC53E8F455C9}"/>
              </a:ext>
            </a:extLst>
          </p:cNvPr>
          <p:cNvSpPr txBox="1"/>
          <p:nvPr/>
        </p:nvSpPr>
        <p:spPr>
          <a:xfrm>
            <a:off x="576987" y="666991"/>
            <a:ext cx="338554" cy="369332"/>
          </a:xfrm>
          <a:prstGeom prst="rect">
            <a:avLst/>
          </a:prstGeom>
          <a:noFill/>
        </p:spPr>
        <p:txBody>
          <a:bodyPr wrap="none" rtlCol="0">
            <a:spAutoFit/>
          </a:bodyPr>
          <a:lstStyle/>
          <a:p>
            <a:r>
              <a:rPr lang="en-US" dirty="0"/>
              <a:t>A</a:t>
            </a:r>
          </a:p>
        </p:txBody>
      </p:sp>
      <p:sp>
        <p:nvSpPr>
          <p:cNvPr id="23" name="TextBox 22">
            <a:extLst>
              <a:ext uri="{FF2B5EF4-FFF2-40B4-BE49-F238E27FC236}">
                <a16:creationId xmlns:a16="http://schemas.microsoft.com/office/drawing/2014/main" id="{79F59095-76C3-2394-7DD3-E5AD429370A9}"/>
              </a:ext>
            </a:extLst>
          </p:cNvPr>
          <p:cNvSpPr txBox="1"/>
          <p:nvPr/>
        </p:nvSpPr>
        <p:spPr>
          <a:xfrm>
            <a:off x="386516" y="1596806"/>
            <a:ext cx="1172116" cy="369332"/>
          </a:xfrm>
          <a:prstGeom prst="rect">
            <a:avLst/>
          </a:prstGeom>
          <a:noFill/>
        </p:spPr>
        <p:txBody>
          <a:bodyPr wrap="none" rtlCol="0">
            <a:spAutoFit/>
          </a:bodyPr>
          <a:lstStyle/>
          <a:p>
            <a:r>
              <a:rPr lang="en-US" dirty="0"/>
              <a:t>Indication</a:t>
            </a:r>
          </a:p>
        </p:txBody>
      </p:sp>
      <p:pic>
        <p:nvPicPr>
          <p:cNvPr id="24" name="Picture 23">
            <a:extLst>
              <a:ext uri="{FF2B5EF4-FFF2-40B4-BE49-F238E27FC236}">
                <a16:creationId xmlns:a16="http://schemas.microsoft.com/office/drawing/2014/main" id="{DB815484-4024-1288-C6C2-0872647B55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581" y="1217968"/>
            <a:ext cx="1987076" cy="114301"/>
          </a:xfrm>
          <a:prstGeom prst="rect">
            <a:avLst/>
          </a:prstGeom>
        </p:spPr>
      </p:pic>
      <p:pic>
        <p:nvPicPr>
          <p:cNvPr id="26" name="Picture 25">
            <a:extLst>
              <a:ext uri="{FF2B5EF4-FFF2-40B4-BE49-F238E27FC236}">
                <a16:creationId xmlns:a16="http://schemas.microsoft.com/office/drawing/2014/main" id="{D165F175-6BFA-D8B8-B0D9-E88876ADD9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1472" y="3021495"/>
            <a:ext cx="1837772" cy="1683869"/>
          </a:xfrm>
          <a:prstGeom prst="rect">
            <a:avLst/>
          </a:prstGeom>
        </p:spPr>
      </p:pic>
      <p:sp>
        <p:nvSpPr>
          <p:cNvPr id="33" name="TextBox 32">
            <a:extLst>
              <a:ext uri="{FF2B5EF4-FFF2-40B4-BE49-F238E27FC236}">
                <a16:creationId xmlns:a16="http://schemas.microsoft.com/office/drawing/2014/main" id="{2AB7AFC8-2E23-5344-D875-CE42A0810395}"/>
              </a:ext>
            </a:extLst>
          </p:cNvPr>
          <p:cNvSpPr txBox="1"/>
          <p:nvPr/>
        </p:nvSpPr>
        <p:spPr>
          <a:xfrm>
            <a:off x="337213" y="2747893"/>
            <a:ext cx="1441420" cy="369332"/>
          </a:xfrm>
          <a:prstGeom prst="rect">
            <a:avLst/>
          </a:prstGeom>
          <a:noFill/>
        </p:spPr>
        <p:txBody>
          <a:bodyPr wrap="none" rtlCol="0">
            <a:spAutoFit/>
          </a:bodyPr>
          <a:lstStyle/>
          <a:p>
            <a:r>
              <a:rPr lang="en-US" dirty="0"/>
              <a:t>precondition</a:t>
            </a:r>
          </a:p>
        </p:txBody>
      </p:sp>
      <p:pic>
        <p:nvPicPr>
          <p:cNvPr id="3" name="Picture 2">
            <a:extLst>
              <a:ext uri="{FF2B5EF4-FFF2-40B4-BE49-F238E27FC236}">
                <a16:creationId xmlns:a16="http://schemas.microsoft.com/office/drawing/2014/main" id="{BE8012A7-DA9E-6C67-466B-352B0A6438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3456" y="1989304"/>
            <a:ext cx="2175027" cy="1157442"/>
          </a:xfrm>
          <a:prstGeom prst="rect">
            <a:avLst/>
          </a:prstGeom>
        </p:spPr>
      </p:pic>
      <p:pic>
        <p:nvPicPr>
          <p:cNvPr id="6" name="Picture 5">
            <a:extLst>
              <a:ext uri="{FF2B5EF4-FFF2-40B4-BE49-F238E27FC236}">
                <a16:creationId xmlns:a16="http://schemas.microsoft.com/office/drawing/2014/main" id="{F350D87B-2EC8-15F4-E7FB-E65B152AC5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9863" y="1707526"/>
            <a:ext cx="1933893" cy="1253896"/>
          </a:xfrm>
          <a:prstGeom prst="rect">
            <a:avLst/>
          </a:prstGeom>
        </p:spPr>
      </p:pic>
    </p:spTree>
    <p:extLst>
      <p:ext uri="{BB962C8B-B14F-4D97-AF65-F5344CB8AC3E}">
        <p14:creationId xmlns:p14="http://schemas.microsoft.com/office/powerpoint/2010/main" val="1913413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9A593D-8BD8-3A0B-AD1A-D7CB440C5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500" y="1148865"/>
            <a:ext cx="2769581" cy="1042572"/>
          </a:xfrm>
          <a:prstGeom prst="rect">
            <a:avLst/>
          </a:prstGeom>
        </p:spPr>
      </p:pic>
      <p:pic>
        <p:nvPicPr>
          <p:cNvPr id="8" name="Picture 7">
            <a:extLst>
              <a:ext uri="{FF2B5EF4-FFF2-40B4-BE49-F238E27FC236}">
                <a16:creationId xmlns:a16="http://schemas.microsoft.com/office/drawing/2014/main" id="{A3BB9DE7-425E-E46A-067D-84C82A3F0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66" y="1148865"/>
            <a:ext cx="2005558" cy="1551920"/>
          </a:xfrm>
          <a:prstGeom prst="rect">
            <a:avLst/>
          </a:prstGeom>
        </p:spPr>
      </p:pic>
      <p:sp>
        <p:nvSpPr>
          <p:cNvPr id="9" name="TextBox 8">
            <a:extLst>
              <a:ext uri="{FF2B5EF4-FFF2-40B4-BE49-F238E27FC236}">
                <a16:creationId xmlns:a16="http://schemas.microsoft.com/office/drawing/2014/main" id="{8C33F1B3-CFB5-B7DB-5B4F-27F292198F24}"/>
              </a:ext>
            </a:extLst>
          </p:cNvPr>
          <p:cNvSpPr txBox="1"/>
          <p:nvPr/>
        </p:nvSpPr>
        <p:spPr>
          <a:xfrm>
            <a:off x="1778633" y="666991"/>
            <a:ext cx="377026" cy="369332"/>
          </a:xfrm>
          <a:prstGeom prst="rect">
            <a:avLst/>
          </a:prstGeom>
          <a:noFill/>
        </p:spPr>
        <p:txBody>
          <a:bodyPr wrap="none" rtlCol="0">
            <a:spAutoFit/>
          </a:bodyPr>
          <a:lstStyle/>
          <a:p>
            <a:r>
              <a:rPr lang="en-US" dirty="0"/>
              <a:t>G</a:t>
            </a:r>
          </a:p>
        </p:txBody>
      </p:sp>
      <p:sp>
        <p:nvSpPr>
          <p:cNvPr id="10" name="TextBox 9">
            <a:extLst>
              <a:ext uri="{FF2B5EF4-FFF2-40B4-BE49-F238E27FC236}">
                <a16:creationId xmlns:a16="http://schemas.microsoft.com/office/drawing/2014/main" id="{FA17E70A-65F9-3EE3-FD38-1DBDD7544A9C}"/>
              </a:ext>
            </a:extLst>
          </p:cNvPr>
          <p:cNvSpPr txBox="1"/>
          <p:nvPr/>
        </p:nvSpPr>
        <p:spPr>
          <a:xfrm>
            <a:off x="4896621" y="666991"/>
            <a:ext cx="364202" cy="369332"/>
          </a:xfrm>
          <a:prstGeom prst="rect">
            <a:avLst/>
          </a:prstGeom>
          <a:noFill/>
        </p:spPr>
        <p:txBody>
          <a:bodyPr wrap="none" rtlCol="0">
            <a:spAutoFit/>
          </a:bodyPr>
          <a:lstStyle/>
          <a:p>
            <a:r>
              <a:rPr lang="en-US" dirty="0"/>
              <a:t>O</a:t>
            </a:r>
          </a:p>
        </p:txBody>
      </p:sp>
      <p:sp>
        <p:nvSpPr>
          <p:cNvPr id="11" name="TextBox 10">
            <a:extLst>
              <a:ext uri="{FF2B5EF4-FFF2-40B4-BE49-F238E27FC236}">
                <a16:creationId xmlns:a16="http://schemas.microsoft.com/office/drawing/2014/main" id="{2635FBA0-C69A-E03C-E1E7-8C18A7F7C75B}"/>
              </a:ext>
            </a:extLst>
          </p:cNvPr>
          <p:cNvSpPr txBox="1"/>
          <p:nvPr/>
        </p:nvSpPr>
        <p:spPr>
          <a:xfrm>
            <a:off x="6288755" y="666991"/>
            <a:ext cx="338554" cy="369332"/>
          </a:xfrm>
          <a:prstGeom prst="rect">
            <a:avLst/>
          </a:prstGeom>
          <a:noFill/>
        </p:spPr>
        <p:txBody>
          <a:bodyPr wrap="none" rtlCol="0">
            <a:spAutoFit/>
          </a:bodyPr>
          <a:lstStyle/>
          <a:p>
            <a:r>
              <a:rPr lang="en-US" dirty="0"/>
              <a:t>S</a:t>
            </a:r>
          </a:p>
        </p:txBody>
      </p:sp>
      <p:sp>
        <p:nvSpPr>
          <p:cNvPr id="12" name="TextBox 11">
            <a:extLst>
              <a:ext uri="{FF2B5EF4-FFF2-40B4-BE49-F238E27FC236}">
                <a16:creationId xmlns:a16="http://schemas.microsoft.com/office/drawing/2014/main" id="{0F3CCA91-6980-B9D0-055D-15D3D6A20943}"/>
              </a:ext>
            </a:extLst>
          </p:cNvPr>
          <p:cNvSpPr txBox="1"/>
          <p:nvPr/>
        </p:nvSpPr>
        <p:spPr>
          <a:xfrm>
            <a:off x="415241" y="418286"/>
            <a:ext cx="800219" cy="369332"/>
          </a:xfrm>
          <a:prstGeom prst="rect">
            <a:avLst/>
          </a:prstGeom>
          <a:noFill/>
        </p:spPr>
        <p:txBody>
          <a:bodyPr wrap="none" rtlCol="0">
            <a:spAutoFit/>
          </a:bodyPr>
          <a:lstStyle/>
          <a:p>
            <a:r>
              <a:rPr lang="en-US" dirty="0"/>
              <a:t>Route</a:t>
            </a:r>
          </a:p>
        </p:txBody>
      </p:sp>
      <p:pic>
        <p:nvPicPr>
          <p:cNvPr id="15" name="Picture 14">
            <a:extLst>
              <a:ext uri="{FF2B5EF4-FFF2-40B4-BE49-F238E27FC236}">
                <a16:creationId xmlns:a16="http://schemas.microsoft.com/office/drawing/2014/main" id="{13855DD2-7ECD-9F9A-E18B-2A73EB8DD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851" y="3070117"/>
            <a:ext cx="1137171" cy="1460892"/>
          </a:xfrm>
          <a:prstGeom prst="rect">
            <a:avLst/>
          </a:prstGeom>
        </p:spPr>
      </p:pic>
      <p:pic>
        <p:nvPicPr>
          <p:cNvPr id="19" name="Picture 18">
            <a:extLst>
              <a:ext uri="{FF2B5EF4-FFF2-40B4-BE49-F238E27FC236}">
                <a16:creationId xmlns:a16="http://schemas.microsoft.com/office/drawing/2014/main" id="{F697A718-8B3B-959F-DD9A-79EC8F092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35" y="2899978"/>
            <a:ext cx="1137171" cy="2039327"/>
          </a:xfrm>
          <a:prstGeom prst="rect">
            <a:avLst/>
          </a:prstGeom>
        </p:spPr>
      </p:pic>
      <p:pic>
        <p:nvPicPr>
          <p:cNvPr id="21" name="Picture 20">
            <a:extLst>
              <a:ext uri="{FF2B5EF4-FFF2-40B4-BE49-F238E27FC236}">
                <a16:creationId xmlns:a16="http://schemas.microsoft.com/office/drawing/2014/main" id="{0FC047D5-DD56-E061-346E-88F1FC75B3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7856" y="1041534"/>
            <a:ext cx="1646272" cy="1599043"/>
          </a:xfrm>
          <a:prstGeom prst="rect">
            <a:avLst/>
          </a:prstGeom>
        </p:spPr>
      </p:pic>
      <p:pic>
        <p:nvPicPr>
          <p:cNvPr id="25" name="Picture 24">
            <a:extLst>
              <a:ext uri="{FF2B5EF4-FFF2-40B4-BE49-F238E27FC236}">
                <a16:creationId xmlns:a16="http://schemas.microsoft.com/office/drawing/2014/main" id="{EEAF27E7-DF9F-1415-465B-5529C2FBD9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6422" y="2797582"/>
            <a:ext cx="1952105" cy="1751421"/>
          </a:xfrm>
          <a:prstGeom prst="rect">
            <a:avLst/>
          </a:prstGeom>
        </p:spPr>
      </p:pic>
      <p:sp>
        <p:nvSpPr>
          <p:cNvPr id="26" name="TextBox 25">
            <a:extLst>
              <a:ext uri="{FF2B5EF4-FFF2-40B4-BE49-F238E27FC236}">
                <a16:creationId xmlns:a16="http://schemas.microsoft.com/office/drawing/2014/main" id="{AE733397-DD39-89DD-8F54-87D308785E56}"/>
              </a:ext>
            </a:extLst>
          </p:cNvPr>
          <p:cNvSpPr txBox="1"/>
          <p:nvPr/>
        </p:nvSpPr>
        <p:spPr>
          <a:xfrm>
            <a:off x="358919" y="2700785"/>
            <a:ext cx="2018501" cy="369332"/>
          </a:xfrm>
          <a:prstGeom prst="rect">
            <a:avLst/>
          </a:prstGeom>
          <a:noFill/>
        </p:spPr>
        <p:txBody>
          <a:bodyPr wrap="none" rtlCol="0">
            <a:spAutoFit/>
          </a:bodyPr>
          <a:lstStyle/>
          <a:p>
            <a:r>
              <a:rPr lang="en-US" dirty="0" err="1"/>
              <a:t>maxDoseQuantity</a:t>
            </a:r>
            <a:endParaRPr lang="en-US" dirty="0"/>
          </a:p>
        </p:txBody>
      </p:sp>
      <p:sp>
        <p:nvSpPr>
          <p:cNvPr id="2" name="TextBox 1">
            <a:extLst>
              <a:ext uri="{FF2B5EF4-FFF2-40B4-BE49-F238E27FC236}">
                <a16:creationId xmlns:a16="http://schemas.microsoft.com/office/drawing/2014/main" id="{718AB44B-A37C-3EF3-00BC-255117C3D50D}"/>
              </a:ext>
            </a:extLst>
          </p:cNvPr>
          <p:cNvSpPr txBox="1"/>
          <p:nvPr/>
        </p:nvSpPr>
        <p:spPr>
          <a:xfrm>
            <a:off x="6708913" y="2191437"/>
            <a:ext cx="3566041" cy="369332"/>
          </a:xfrm>
          <a:prstGeom prst="rect">
            <a:avLst/>
          </a:prstGeom>
          <a:noFill/>
        </p:spPr>
        <p:txBody>
          <a:bodyPr wrap="none" rtlCol="0">
            <a:spAutoFit/>
          </a:bodyPr>
          <a:lstStyle/>
          <a:p>
            <a:r>
              <a:rPr lang="en-US" dirty="0"/>
              <a:t>get Smile’s system verify the URI</a:t>
            </a:r>
          </a:p>
        </p:txBody>
      </p:sp>
      <p:sp>
        <p:nvSpPr>
          <p:cNvPr id="3" name="TextBox 2">
            <a:extLst>
              <a:ext uri="{FF2B5EF4-FFF2-40B4-BE49-F238E27FC236}">
                <a16:creationId xmlns:a16="http://schemas.microsoft.com/office/drawing/2014/main" id="{505D43A0-7FA7-AF26-F0B3-6FB2342BFCA0}"/>
              </a:ext>
            </a:extLst>
          </p:cNvPr>
          <p:cNvSpPr txBox="1"/>
          <p:nvPr/>
        </p:nvSpPr>
        <p:spPr>
          <a:xfrm>
            <a:off x="6708912" y="3426048"/>
            <a:ext cx="4207242" cy="369332"/>
          </a:xfrm>
          <a:prstGeom prst="rect">
            <a:avLst/>
          </a:prstGeom>
          <a:noFill/>
        </p:spPr>
        <p:txBody>
          <a:bodyPr wrap="none" rtlCol="0">
            <a:spAutoFit/>
          </a:bodyPr>
          <a:lstStyle/>
          <a:p>
            <a:r>
              <a:rPr lang="en-US" dirty="0"/>
              <a:t>get all 4 attribute since it’s curly bracket</a:t>
            </a:r>
          </a:p>
        </p:txBody>
      </p:sp>
    </p:spTree>
    <p:extLst>
      <p:ext uri="{BB962C8B-B14F-4D97-AF65-F5344CB8AC3E}">
        <p14:creationId xmlns:p14="http://schemas.microsoft.com/office/powerpoint/2010/main" val="62294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D835F-CC1D-2D22-1020-F232CAC8B7B2}"/>
              </a:ext>
            </a:extLst>
          </p:cNvPr>
          <p:cNvPicPr>
            <a:picLocks noChangeAspect="1"/>
          </p:cNvPicPr>
          <p:nvPr/>
        </p:nvPicPr>
        <p:blipFill>
          <a:blip r:embed="rId2"/>
          <a:stretch>
            <a:fillRect/>
          </a:stretch>
        </p:blipFill>
        <p:spPr>
          <a:xfrm>
            <a:off x="5427646" y="2599057"/>
            <a:ext cx="3191698" cy="1715380"/>
          </a:xfrm>
          <a:prstGeom prst="rect">
            <a:avLst/>
          </a:prstGeom>
        </p:spPr>
      </p:pic>
      <p:pic>
        <p:nvPicPr>
          <p:cNvPr id="7" name="Picture 6">
            <a:extLst>
              <a:ext uri="{FF2B5EF4-FFF2-40B4-BE49-F238E27FC236}">
                <a16:creationId xmlns:a16="http://schemas.microsoft.com/office/drawing/2014/main" id="{31276D9F-CBCA-A2BC-3CA0-CA379562BCBC}"/>
              </a:ext>
            </a:extLst>
          </p:cNvPr>
          <p:cNvPicPr>
            <a:picLocks noChangeAspect="1"/>
          </p:cNvPicPr>
          <p:nvPr/>
        </p:nvPicPr>
        <p:blipFill>
          <a:blip r:embed="rId3"/>
          <a:stretch>
            <a:fillRect/>
          </a:stretch>
        </p:blipFill>
        <p:spPr>
          <a:xfrm>
            <a:off x="368113" y="374916"/>
            <a:ext cx="1579468" cy="1324715"/>
          </a:xfrm>
          <a:prstGeom prst="rect">
            <a:avLst/>
          </a:prstGeom>
        </p:spPr>
      </p:pic>
      <p:pic>
        <p:nvPicPr>
          <p:cNvPr id="9" name="Picture 8">
            <a:extLst>
              <a:ext uri="{FF2B5EF4-FFF2-40B4-BE49-F238E27FC236}">
                <a16:creationId xmlns:a16="http://schemas.microsoft.com/office/drawing/2014/main" id="{F48BA136-86E1-1F50-4B2A-F9C63B95FD6E}"/>
              </a:ext>
            </a:extLst>
          </p:cNvPr>
          <p:cNvPicPr>
            <a:picLocks noChangeAspect="1"/>
          </p:cNvPicPr>
          <p:nvPr/>
        </p:nvPicPr>
        <p:blipFill>
          <a:blip r:embed="rId4"/>
          <a:stretch>
            <a:fillRect/>
          </a:stretch>
        </p:blipFill>
        <p:spPr>
          <a:xfrm>
            <a:off x="2426646" y="305711"/>
            <a:ext cx="2232341" cy="2787839"/>
          </a:xfrm>
          <a:prstGeom prst="rect">
            <a:avLst/>
          </a:prstGeom>
        </p:spPr>
      </p:pic>
      <p:pic>
        <p:nvPicPr>
          <p:cNvPr id="11" name="Picture 10">
            <a:extLst>
              <a:ext uri="{FF2B5EF4-FFF2-40B4-BE49-F238E27FC236}">
                <a16:creationId xmlns:a16="http://schemas.microsoft.com/office/drawing/2014/main" id="{31C9D2BF-7D4B-104D-786B-63E4E1C68A6F}"/>
              </a:ext>
            </a:extLst>
          </p:cNvPr>
          <p:cNvPicPr>
            <a:picLocks noChangeAspect="1"/>
          </p:cNvPicPr>
          <p:nvPr/>
        </p:nvPicPr>
        <p:blipFill>
          <a:blip r:embed="rId5"/>
          <a:stretch>
            <a:fillRect/>
          </a:stretch>
        </p:blipFill>
        <p:spPr>
          <a:xfrm>
            <a:off x="5066210" y="407092"/>
            <a:ext cx="3659707" cy="1470633"/>
          </a:xfrm>
          <a:prstGeom prst="rect">
            <a:avLst/>
          </a:prstGeom>
        </p:spPr>
      </p:pic>
      <p:pic>
        <p:nvPicPr>
          <p:cNvPr id="13" name="Picture 12">
            <a:extLst>
              <a:ext uri="{FF2B5EF4-FFF2-40B4-BE49-F238E27FC236}">
                <a16:creationId xmlns:a16="http://schemas.microsoft.com/office/drawing/2014/main" id="{F4CD32C8-C767-5C74-8957-702CC8EF45E1}"/>
              </a:ext>
            </a:extLst>
          </p:cNvPr>
          <p:cNvPicPr>
            <a:picLocks noChangeAspect="1"/>
          </p:cNvPicPr>
          <p:nvPr/>
        </p:nvPicPr>
        <p:blipFill>
          <a:blip r:embed="rId6"/>
          <a:stretch>
            <a:fillRect/>
          </a:stretch>
        </p:blipFill>
        <p:spPr>
          <a:xfrm>
            <a:off x="370344" y="3017122"/>
            <a:ext cx="2793634" cy="853495"/>
          </a:xfrm>
          <a:prstGeom prst="rect">
            <a:avLst/>
          </a:prstGeom>
        </p:spPr>
      </p:pic>
      <p:pic>
        <p:nvPicPr>
          <p:cNvPr id="15" name="Picture 14">
            <a:extLst>
              <a:ext uri="{FF2B5EF4-FFF2-40B4-BE49-F238E27FC236}">
                <a16:creationId xmlns:a16="http://schemas.microsoft.com/office/drawing/2014/main" id="{890E6038-1FF2-2551-228D-65EF8A851E64}"/>
              </a:ext>
            </a:extLst>
          </p:cNvPr>
          <p:cNvPicPr>
            <a:picLocks noChangeAspect="1"/>
          </p:cNvPicPr>
          <p:nvPr/>
        </p:nvPicPr>
        <p:blipFill>
          <a:blip r:embed="rId7"/>
          <a:stretch>
            <a:fillRect/>
          </a:stretch>
        </p:blipFill>
        <p:spPr>
          <a:xfrm>
            <a:off x="2392722" y="3685773"/>
            <a:ext cx="2966023" cy="1050635"/>
          </a:xfrm>
          <a:prstGeom prst="rect">
            <a:avLst/>
          </a:prstGeom>
        </p:spPr>
      </p:pic>
      <p:sp>
        <p:nvSpPr>
          <p:cNvPr id="16" name="TextBox 15">
            <a:extLst>
              <a:ext uri="{FF2B5EF4-FFF2-40B4-BE49-F238E27FC236}">
                <a16:creationId xmlns:a16="http://schemas.microsoft.com/office/drawing/2014/main" id="{C58E1CF6-786F-180F-5338-7B9DBB91A289}"/>
              </a:ext>
            </a:extLst>
          </p:cNvPr>
          <p:cNvSpPr txBox="1"/>
          <p:nvPr/>
        </p:nvSpPr>
        <p:spPr>
          <a:xfrm>
            <a:off x="1473106" y="305711"/>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000DEB0-8AFC-C31C-A5F4-B44BFE0D1BA4}"/>
              </a:ext>
            </a:extLst>
          </p:cNvPr>
          <p:cNvSpPr txBox="1"/>
          <p:nvPr/>
        </p:nvSpPr>
        <p:spPr>
          <a:xfrm>
            <a:off x="4340888" y="305711"/>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84036A38-2793-E482-8793-6BE72528C96A}"/>
              </a:ext>
            </a:extLst>
          </p:cNvPr>
          <p:cNvSpPr txBox="1"/>
          <p:nvPr/>
        </p:nvSpPr>
        <p:spPr>
          <a:xfrm>
            <a:off x="7255288" y="305711"/>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4A9BDB26-A4D9-7E7E-AEAC-93149C0443F2}"/>
              </a:ext>
            </a:extLst>
          </p:cNvPr>
          <p:cNvSpPr txBox="1"/>
          <p:nvPr/>
        </p:nvSpPr>
        <p:spPr>
          <a:xfrm>
            <a:off x="1442916" y="3009290"/>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92359BB-335F-57BC-4FA3-E8FA4EE1383D}"/>
              </a:ext>
            </a:extLst>
          </p:cNvPr>
          <p:cNvSpPr txBox="1"/>
          <p:nvPr/>
        </p:nvSpPr>
        <p:spPr>
          <a:xfrm>
            <a:off x="3932637" y="3582791"/>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2086EB2-0430-A279-BA26-6A5F0F2E9201}"/>
              </a:ext>
            </a:extLst>
          </p:cNvPr>
          <p:cNvSpPr txBox="1"/>
          <p:nvPr/>
        </p:nvSpPr>
        <p:spPr>
          <a:xfrm>
            <a:off x="6993679" y="247397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6" name="Straight Connector 25">
            <a:extLst>
              <a:ext uri="{FF2B5EF4-FFF2-40B4-BE49-F238E27FC236}">
                <a16:creationId xmlns:a16="http://schemas.microsoft.com/office/drawing/2014/main" id="{7D76051E-8402-3A3E-1871-8F029155EEE6}"/>
              </a:ext>
            </a:extLst>
          </p:cNvPr>
          <p:cNvCxnSpPr>
            <a:cxnSpLocks/>
          </p:cNvCxnSpPr>
          <p:nvPr/>
        </p:nvCxnSpPr>
        <p:spPr>
          <a:xfrm>
            <a:off x="5427646" y="3574530"/>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F2D0532-CF38-4BF1-B766-F049A85DA459}"/>
              </a:ext>
            </a:extLst>
          </p:cNvPr>
          <p:cNvCxnSpPr>
            <a:cxnSpLocks/>
          </p:cNvCxnSpPr>
          <p:nvPr/>
        </p:nvCxnSpPr>
        <p:spPr>
          <a:xfrm>
            <a:off x="5066210" y="1020124"/>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ABC242F-4D0F-8283-0B58-07822FE7790F}"/>
              </a:ext>
            </a:extLst>
          </p:cNvPr>
          <p:cNvCxnSpPr>
            <a:cxnSpLocks/>
          </p:cNvCxnSpPr>
          <p:nvPr/>
        </p:nvCxnSpPr>
        <p:spPr>
          <a:xfrm>
            <a:off x="370344" y="3144382"/>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FCED560-B21D-B121-3C13-C3929420DC81}"/>
              </a:ext>
            </a:extLst>
          </p:cNvPr>
          <p:cNvCxnSpPr>
            <a:cxnSpLocks/>
          </p:cNvCxnSpPr>
          <p:nvPr/>
        </p:nvCxnSpPr>
        <p:spPr>
          <a:xfrm>
            <a:off x="479217" y="555429"/>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FA4F86DC-47DD-339A-A9C3-00D2914EBA69}"/>
              </a:ext>
            </a:extLst>
          </p:cNvPr>
          <p:cNvCxnSpPr>
            <a:cxnSpLocks/>
          </p:cNvCxnSpPr>
          <p:nvPr/>
        </p:nvCxnSpPr>
        <p:spPr>
          <a:xfrm>
            <a:off x="2392722" y="4608423"/>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4FC01B6E-864B-FB13-64B3-0550BD7BBC16}"/>
              </a:ext>
            </a:extLst>
          </p:cNvPr>
          <p:cNvSpPr/>
          <p:nvPr/>
        </p:nvSpPr>
        <p:spPr>
          <a:xfrm>
            <a:off x="2266332" y="381638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E6F75E0-BB5B-812E-A91B-B2F34F80B819}"/>
              </a:ext>
            </a:extLst>
          </p:cNvPr>
          <p:cNvSpPr/>
          <p:nvPr/>
        </p:nvSpPr>
        <p:spPr>
          <a:xfrm>
            <a:off x="5312668" y="271397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33A916B9-9934-A5EF-67A8-1F9349908DC2}"/>
              </a:ext>
            </a:extLst>
          </p:cNvPr>
          <p:cNvSpPr/>
          <p:nvPr/>
        </p:nvSpPr>
        <p:spPr>
          <a:xfrm>
            <a:off x="2336598" y="305711"/>
            <a:ext cx="69642"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1B2125C-B3B3-2567-6D11-CDF8718D9941}"/>
              </a:ext>
            </a:extLst>
          </p:cNvPr>
          <p:cNvSpPr/>
          <p:nvPr/>
        </p:nvSpPr>
        <p:spPr>
          <a:xfrm>
            <a:off x="5020457" y="427868"/>
            <a:ext cx="45719"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B5E6C83-A412-BEDD-8435-9417F1978766}"/>
              </a:ext>
            </a:extLst>
          </p:cNvPr>
          <p:cNvSpPr/>
          <p:nvPr/>
        </p:nvSpPr>
        <p:spPr>
          <a:xfrm>
            <a:off x="5296265" y="3630325"/>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15A9C818-0CB0-E136-A3D9-C41CAEFD8897}"/>
              </a:ext>
            </a:extLst>
          </p:cNvPr>
          <p:cNvSpPr/>
          <p:nvPr/>
        </p:nvSpPr>
        <p:spPr>
          <a:xfrm>
            <a:off x="216763" y="3221520"/>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823F1566-F493-CB1D-0E04-A925E45E55C2}"/>
              </a:ext>
            </a:extLst>
          </p:cNvPr>
          <p:cNvSpPr/>
          <p:nvPr/>
        </p:nvSpPr>
        <p:spPr>
          <a:xfrm>
            <a:off x="216763" y="730033"/>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08731216-3521-BAA4-F426-A282CCDB5F5E}"/>
              </a:ext>
            </a:extLst>
          </p:cNvPr>
          <p:cNvSpPr/>
          <p:nvPr/>
        </p:nvSpPr>
        <p:spPr>
          <a:xfrm>
            <a:off x="4907664" y="1135381"/>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8222D24C-EF09-D6FD-9E33-BF514D9786EF}"/>
              </a:ext>
            </a:extLst>
          </p:cNvPr>
          <p:cNvSpPr/>
          <p:nvPr/>
        </p:nvSpPr>
        <p:spPr>
          <a:xfrm>
            <a:off x="2307419" y="520902"/>
            <a:ext cx="119194" cy="2285227"/>
          </a:xfrm>
          <a:prstGeom prst="leftBrace">
            <a:avLst/>
          </a:prstGeom>
          <a:ln w="19050">
            <a:solidFill>
              <a:srgbClr val="5D676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56872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3D0467-5EAC-D24B-F21C-117F1DD94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698" y="1882558"/>
            <a:ext cx="1415569" cy="984744"/>
          </a:xfrm>
          <a:prstGeom prst="rect">
            <a:avLst/>
          </a:prstGeom>
        </p:spPr>
      </p:pic>
      <p:pic>
        <p:nvPicPr>
          <p:cNvPr id="9" name="Picture 8">
            <a:extLst>
              <a:ext uri="{FF2B5EF4-FFF2-40B4-BE49-F238E27FC236}">
                <a16:creationId xmlns:a16="http://schemas.microsoft.com/office/drawing/2014/main" id="{0E9B2D32-398A-E583-9D40-6E7D3016A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787" y="1882558"/>
            <a:ext cx="2883891" cy="949574"/>
          </a:xfrm>
          <a:prstGeom prst="rect">
            <a:avLst/>
          </a:prstGeom>
        </p:spPr>
      </p:pic>
      <p:pic>
        <p:nvPicPr>
          <p:cNvPr id="13" name="Picture 12">
            <a:extLst>
              <a:ext uri="{FF2B5EF4-FFF2-40B4-BE49-F238E27FC236}">
                <a16:creationId xmlns:a16="http://schemas.microsoft.com/office/drawing/2014/main" id="{1BC33988-A8DC-CB89-96D7-485D2EBB54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837" y="2003689"/>
            <a:ext cx="1230930" cy="298940"/>
          </a:xfrm>
          <a:prstGeom prst="rect">
            <a:avLst/>
          </a:prstGeom>
        </p:spPr>
      </p:pic>
      <p:pic>
        <p:nvPicPr>
          <p:cNvPr id="15" name="Picture 14">
            <a:extLst>
              <a:ext uri="{FF2B5EF4-FFF2-40B4-BE49-F238E27FC236}">
                <a16:creationId xmlns:a16="http://schemas.microsoft.com/office/drawing/2014/main" id="{CA9D982A-CB8A-1915-C264-59DE98C948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1107" y="235687"/>
            <a:ext cx="5380921" cy="1161146"/>
          </a:xfrm>
          <a:prstGeom prst="rect">
            <a:avLst/>
          </a:prstGeom>
        </p:spPr>
      </p:pic>
      <p:sp>
        <p:nvSpPr>
          <p:cNvPr id="16" name="TextBox 15">
            <a:extLst>
              <a:ext uri="{FF2B5EF4-FFF2-40B4-BE49-F238E27FC236}">
                <a16:creationId xmlns:a16="http://schemas.microsoft.com/office/drawing/2014/main" id="{FFB1E7C6-23F8-5944-3E0B-8A0AF1134D48}"/>
              </a:ext>
            </a:extLst>
          </p:cNvPr>
          <p:cNvSpPr txBox="1"/>
          <p:nvPr/>
        </p:nvSpPr>
        <p:spPr>
          <a:xfrm>
            <a:off x="1962180" y="1513226"/>
            <a:ext cx="377026" cy="369332"/>
          </a:xfrm>
          <a:prstGeom prst="rect">
            <a:avLst/>
          </a:prstGeom>
          <a:noFill/>
        </p:spPr>
        <p:txBody>
          <a:bodyPr wrap="none" rtlCol="0">
            <a:spAutoFit/>
          </a:bodyPr>
          <a:lstStyle/>
          <a:p>
            <a:r>
              <a:rPr lang="en-US" dirty="0"/>
              <a:t>G</a:t>
            </a:r>
          </a:p>
        </p:txBody>
      </p:sp>
      <p:sp>
        <p:nvSpPr>
          <p:cNvPr id="17" name="TextBox 16">
            <a:extLst>
              <a:ext uri="{FF2B5EF4-FFF2-40B4-BE49-F238E27FC236}">
                <a16:creationId xmlns:a16="http://schemas.microsoft.com/office/drawing/2014/main" id="{2D4EE33B-3C08-8659-BACA-A7CDA3884786}"/>
              </a:ext>
            </a:extLst>
          </p:cNvPr>
          <p:cNvSpPr txBox="1"/>
          <p:nvPr/>
        </p:nvSpPr>
        <p:spPr>
          <a:xfrm>
            <a:off x="5080168" y="1513226"/>
            <a:ext cx="364202" cy="369332"/>
          </a:xfrm>
          <a:prstGeom prst="rect">
            <a:avLst/>
          </a:prstGeom>
          <a:noFill/>
        </p:spPr>
        <p:txBody>
          <a:bodyPr wrap="none" rtlCol="0">
            <a:spAutoFit/>
          </a:bodyPr>
          <a:lstStyle/>
          <a:p>
            <a:r>
              <a:rPr lang="en-US" dirty="0"/>
              <a:t>O</a:t>
            </a:r>
          </a:p>
        </p:txBody>
      </p:sp>
      <p:sp>
        <p:nvSpPr>
          <p:cNvPr id="18" name="TextBox 17">
            <a:extLst>
              <a:ext uri="{FF2B5EF4-FFF2-40B4-BE49-F238E27FC236}">
                <a16:creationId xmlns:a16="http://schemas.microsoft.com/office/drawing/2014/main" id="{06C25B47-BBCF-20A1-9FEE-E4A24B43B391}"/>
              </a:ext>
            </a:extLst>
          </p:cNvPr>
          <p:cNvSpPr txBox="1"/>
          <p:nvPr/>
        </p:nvSpPr>
        <p:spPr>
          <a:xfrm>
            <a:off x="6472302" y="1513226"/>
            <a:ext cx="338554" cy="369332"/>
          </a:xfrm>
          <a:prstGeom prst="rect">
            <a:avLst/>
          </a:prstGeom>
          <a:noFill/>
        </p:spPr>
        <p:txBody>
          <a:bodyPr wrap="none" rtlCol="0">
            <a:spAutoFit/>
          </a:bodyPr>
          <a:lstStyle/>
          <a:p>
            <a:r>
              <a:rPr lang="en-US" dirty="0"/>
              <a:t>S</a:t>
            </a:r>
          </a:p>
        </p:txBody>
      </p:sp>
      <p:sp>
        <p:nvSpPr>
          <p:cNvPr id="19" name="TextBox 18">
            <a:extLst>
              <a:ext uri="{FF2B5EF4-FFF2-40B4-BE49-F238E27FC236}">
                <a16:creationId xmlns:a16="http://schemas.microsoft.com/office/drawing/2014/main" id="{0EB853BB-1888-2A7E-EEAC-B455D30A6693}"/>
              </a:ext>
            </a:extLst>
          </p:cNvPr>
          <p:cNvSpPr txBox="1"/>
          <p:nvPr/>
        </p:nvSpPr>
        <p:spPr>
          <a:xfrm>
            <a:off x="760534" y="1513226"/>
            <a:ext cx="338554" cy="369332"/>
          </a:xfrm>
          <a:prstGeom prst="rect">
            <a:avLst/>
          </a:prstGeom>
          <a:noFill/>
        </p:spPr>
        <p:txBody>
          <a:bodyPr wrap="none" rtlCol="0">
            <a:spAutoFit/>
          </a:bodyPr>
          <a:lstStyle/>
          <a:p>
            <a:r>
              <a:rPr lang="en-US" dirty="0"/>
              <a:t>A</a:t>
            </a:r>
          </a:p>
        </p:txBody>
      </p:sp>
      <p:sp>
        <p:nvSpPr>
          <p:cNvPr id="20" name="TextBox 19">
            <a:extLst>
              <a:ext uri="{FF2B5EF4-FFF2-40B4-BE49-F238E27FC236}">
                <a16:creationId xmlns:a16="http://schemas.microsoft.com/office/drawing/2014/main" id="{DF2E82D1-6DFC-95A2-BEA9-25368861EABD}"/>
              </a:ext>
            </a:extLst>
          </p:cNvPr>
          <p:cNvSpPr txBox="1"/>
          <p:nvPr/>
        </p:nvSpPr>
        <p:spPr>
          <a:xfrm>
            <a:off x="214169" y="1143894"/>
            <a:ext cx="1249060" cy="369332"/>
          </a:xfrm>
          <a:prstGeom prst="rect">
            <a:avLst/>
          </a:prstGeom>
          <a:noFill/>
        </p:spPr>
        <p:txBody>
          <a:bodyPr wrap="none" rtlCol="0">
            <a:spAutoFit/>
          </a:bodyPr>
          <a:lstStyle/>
          <a:p>
            <a:r>
              <a:rPr lang="en-US" dirty="0">
                <a:highlight>
                  <a:srgbClr val="FFFF00"/>
                </a:highlight>
              </a:rPr>
              <a:t>Instruction</a:t>
            </a:r>
          </a:p>
        </p:txBody>
      </p:sp>
      <p:pic>
        <p:nvPicPr>
          <p:cNvPr id="22" name="Picture 21">
            <a:extLst>
              <a:ext uri="{FF2B5EF4-FFF2-40B4-BE49-F238E27FC236}">
                <a16:creationId xmlns:a16="http://schemas.microsoft.com/office/drawing/2014/main" id="{8948DFDE-717B-1290-02E1-77733E987F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4234" y="3779302"/>
            <a:ext cx="1354444" cy="624389"/>
          </a:xfrm>
          <a:prstGeom prst="rect">
            <a:avLst/>
          </a:prstGeom>
        </p:spPr>
      </p:pic>
      <p:pic>
        <p:nvPicPr>
          <p:cNvPr id="23" name="Picture 22">
            <a:extLst>
              <a:ext uri="{FF2B5EF4-FFF2-40B4-BE49-F238E27FC236}">
                <a16:creationId xmlns:a16="http://schemas.microsoft.com/office/drawing/2014/main" id="{F4CF0300-E922-2B32-BF8A-B18F8655BB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8609" y="3846544"/>
            <a:ext cx="1114294" cy="557147"/>
          </a:xfrm>
          <a:prstGeom prst="rect">
            <a:avLst/>
          </a:prstGeom>
        </p:spPr>
      </p:pic>
      <p:pic>
        <p:nvPicPr>
          <p:cNvPr id="24" name="Picture 23">
            <a:extLst>
              <a:ext uri="{FF2B5EF4-FFF2-40B4-BE49-F238E27FC236}">
                <a16:creationId xmlns:a16="http://schemas.microsoft.com/office/drawing/2014/main" id="{A0E762AE-D2A2-BCC6-168D-B2C6A91CA4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9" y="3846544"/>
            <a:ext cx="1383260" cy="345815"/>
          </a:xfrm>
          <a:prstGeom prst="rect">
            <a:avLst/>
          </a:prstGeom>
        </p:spPr>
      </p:pic>
      <p:sp>
        <p:nvSpPr>
          <p:cNvPr id="25" name="TextBox 24">
            <a:extLst>
              <a:ext uri="{FF2B5EF4-FFF2-40B4-BE49-F238E27FC236}">
                <a16:creationId xmlns:a16="http://schemas.microsoft.com/office/drawing/2014/main" id="{C7E3BE3C-B00F-017B-F362-7A608EA8AEAE}"/>
              </a:ext>
            </a:extLst>
          </p:cNvPr>
          <p:cNvSpPr txBox="1"/>
          <p:nvPr/>
        </p:nvSpPr>
        <p:spPr>
          <a:xfrm>
            <a:off x="3651775" y="1513226"/>
            <a:ext cx="377026" cy="369332"/>
          </a:xfrm>
          <a:prstGeom prst="rect">
            <a:avLst/>
          </a:prstGeom>
          <a:noFill/>
        </p:spPr>
        <p:txBody>
          <a:bodyPr wrap="none" rtlCol="0">
            <a:spAutoFit/>
          </a:bodyPr>
          <a:lstStyle/>
          <a:p>
            <a:r>
              <a:rPr lang="en-US" dirty="0"/>
              <a:t>M</a:t>
            </a:r>
          </a:p>
        </p:txBody>
      </p:sp>
      <p:sp>
        <p:nvSpPr>
          <p:cNvPr id="26" name="TextBox 25">
            <a:extLst>
              <a:ext uri="{FF2B5EF4-FFF2-40B4-BE49-F238E27FC236}">
                <a16:creationId xmlns:a16="http://schemas.microsoft.com/office/drawing/2014/main" id="{B7F6C741-77AC-48CC-143C-4F5F6BF96B0B}"/>
              </a:ext>
            </a:extLst>
          </p:cNvPr>
          <p:cNvSpPr txBox="1"/>
          <p:nvPr/>
        </p:nvSpPr>
        <p:spPr>
          <a:xfrm>
            <a:off x="301671" y="3382867"/>
            <a:ext cx="4874091" cy="369332"/>
          </a:xfrm>
          <a:prstGeom prst="rect">
            <a:avLst/>
          </a:prstGeom>
          <a:noFill/>
        </p:spPr>
        <p:txBody>
          <a:bodyPr wrap="none" rtlCol="0">
            <a:spAutoFit/>
          </a:bodyPr>
          <a:lstStyle/>
          <a:p>
            <a:r>
              <a:rPr lang="en-US" dirty="0">
                <a:highlight>
                  <a:srgbClr val="FFFF00"/>
                </a:highlight>
              </a:rPr>
              <a:t>Supply (Dispense ER with an INT </a:t>
            </a:r>
            <a:r>
              <a:rPr lang="en-US" dirty="0" err="1">
                <a:highlight>
                  <a:srgbClr val="FFFF00"/>
                </a:highlight>
              </a:rPr>
              <a:t>moodCode</a:t>
            </a:r>
            <a:r>
              <a:rPr lang="en-US" dirty="0">
                <a:highlight>
                  <a:srgbClr val="FFFF00"/>
                </a:highlight>
              </a:rPr>
              <a:t>)</a:t>
            </a:r>
          </a:p>
        </p:txBody>
      </p:sp>
      <p:sp>
        <p:nvSpPr>
          <p:cNvPr id="2" name="TextBox 1">
            <a:extLst>
              <a:ext uri="{FF2B5EF4-FFF2-40B4-BE49-F238E27FC236}">
                <a16:creationId xmlns:a16="http://schemas.microsoft.com/office/drawing/2014/main" id="{D7F97112-9144-E026-B749-3AE2FBEEC24B}"/>
              </a:ext>
            </a:extLst>
          </p:cNvPr>
          <p:cNvSpPr txBox="1"/>
          <p:nvPr/>
        </p:nvSpPr>
        <p:spPr>
          <a:xfrm>
            <a:off x="308837" y="2867302"/>
            <a:ext cx="8320426" cy="523220"/>
          </a:xfrm>
          <a:prstGeom prst="rect">
            <a:avLst/>
          </a:prstGeom>
          <a:noFill/>
        </p:spPr>
        <p:txBody>
          <a:bodyPr wrap="square" rtlCol="0">
            <a:spAutoFit/>
          </a:bodyPr>
          <a:lstStyle/>
          <a:p>
            <a:r>
              <a:rPr lang="en-US" sz="1400" dirty="0"/>
              <a:t>Chun to change the example to be consistent with “do not overtake”; map the code to </a:t>
            </a:r>
            <a:r>
              <a:rPr lang="en-US" sz="1400" dirty="0" err="1"/>
              <a:t>additionalInstruction</a:t>
            </a:r>
            <a:r>
              <a:rPr lang="en-US" sz="1400" dirty="0"/>
              <a:t>, and text to </a:t>
            </a:r>
            <a:r>
              <a:rPr lang="en-US" sz="1400" dirty="0" err="1"/>
              <a:t>patientInstruction</a:t>
            </a:r>
            <a:endParaRPr lang="en-US" sz="1400" dirty="0"/>
          </a:p>
        </p:txBody>
      </p:sp>
      <p:sp>
        <p:nvSpPr>
          <p:cNvPr id="3" name="TextBox 2">
            <a:extLst>
              <a:ext uri="{FF2B5EF4-FFF2-40B4-BE49-F238E27FC236}">
                <a16:creationId xmlns:a16="http://schemas.microsoft.com/office/drawing/2014/main" id="{BD4EB051-0809-C52F-F2C7-BF8D0789F3B2}"/>
              </a:ext>
            </a:extLst>
          </p:cNvPr>
          <p:cNvSpPr txBox="1"/>
          <p:nvPr/>
        </p:nvSpPr>
        <p:spPr>
          <a:xfrm>
            <a:off x="291354" y="4409921"/>
            <a:ext cx="8320426" cy="523220"/>
          </a:xfrm>
          <a:prstGeom prst="rect">
            <a:avLst/>
          </a:prstGeom>
          <a:noFill/>
        </p:spPr>
        <p:txBody>
          <a:bodyPr wrap="square" rtlCol="0">
            <a:spAutoFit/>
          </a:bodyPr>
          <a:lstStyle/>
          <a:p>
            <a:r>
              <a:rPr lang="en-US" sz="1400" dirty="0" err="1"/>
              <a:t>numberOfRepeat</a:t>
            </a:r>
            <a:r>
              <a:rPr lang="en-US" sz="1400" dirty="0"/>
              <a:t> needs to be reduced by 1 when mapped to FHIR; only map when the dispense </a:t>
            </a:r>
            <a:r>
              <a:rPr lang="en-US" sz="1400" dirty="0" err="1"/>
              <a:t>moodCode</a:t>
            </a:r>
            <a:r>
              <a:rPr lang="en-US" sz="1400" dirty="0"/>
              <a:t> is INT as the meaning is different when the </a:t>
            </a:r>
            <a:r>
              <a:rPr lang="en-US" sz="1400" dirty="0" err="1"/>
              <a:t>moodCode</a:t>
            </a:r>
            <a:r>
              <a:rPr lang="en-US" sz="1400" dirty="0"/>
              <a:t> is EVN</a:t>
            </a:r>
          </a:p>
        </p:txBody>
      </p:sp>
    </p:spTree>
    <p:extLst>
      <p:ext uri="{BB962C8B-B14F-4D97-AF65-F5344CB8AC3E}">
        <p14:creationId xmlns:p14="http://schemas.microsoft.com/office/powerpoint/2010/main" val="4287270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713FEF-DF51-5669-7E89-70E97A4F2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851" y="967062"/>
            <a:ext cx="1922155" cy="868920"/>
          </a:xfrm>
          <a:prstGeom prst="rect">
            <a:avLst/>
          </a:prstGeom>
        </p:spPr>
      </p:pic>
      <p:pic>
        <p:nvPicPr>
          <p:cNvPr id="7" name="Picture 6">
            <a:extLst>
              <a:ext uri="{FF2B5EF4-FFF2-40B4-BE49-F238E27FC236}">
                <a16:creationId xmlns:a16="http://schemas.microsoft.com/office/drawing/2014/main" id="{D6E21FAA-76B0-5726-805F-F23006C14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063" y="1028630"/>
            <a:ext cx="2025219" cy="687632"/>
          </a:xfrm>
          <a:prstGeom prst="rect">
            <a:avLst/>
          </a:prstGeom>
        </p:spPr>
      </p:pic>
      <p:sp>
        <p:nvSpPr>
          <p:cNvPr id="8" name="TextBox 7">
            <a:extLst>
              <a:ext uri="{FF2B5EF4-FFF2-40B4-BE49-F238E27FC236}">
                <a16:creationId xmlns:a16="http://schemas.microsoft.com/office/drawing/2014/main" id="{2442D34D-800E-E7F8-02D8-0DD27547960B}"/>
              </a:ext>
            </a:extLst>
          </p:cNvPr>
          <p:cNvSpPr txBox="1"/>
          <p:nvPr/>
        </p:nvSpPr>
        <p:spPr>
          <a:xfrm>
            <a:off x="1980647" y="597730"/>
            <a:ext cx="377026" cy="369332"/>
          </a:xfrm>
          <a:prstGeom prst="rect">
            <a:avLst/>
          </a:prstGeom>
          <a:noFill/>
        </p:spPr>
        <p:txBody>
          <a:bodyPr wrap="none" rtlCol="0">
            <a:spAutoFit/>
          </a:bodyPr>
          <a:lstStyle/>
          <a:p>
            <a:r>
              <a:rPr lang="en-US" dirty="0"/>
              <a:t>G</a:t>
            </a:r>
          </a:p>
        </p:txBody>
      </p:sp>
      <p:sp>
        <p:nvSpPr>
          <p:cNvPr id="9" name="TextBox 8">
            <a:extLst>
              <a:ext uri="{FF2B5EF4-FFF2-40B4-BE49-F238E27FC236}">
                <a16:creationId xmlns:a16="http://schemas.microsoft.com/office/drawing/2014/main" id="{59E6DAD9-C434-B4C4-2F67-79FB411C6B2D}"/>
              </a:ext>
            </a:extLst>
          </p:cNvPr>
          <p:cNvSpPr txBox="1"/>
          <p:nvPr/>
        </p:nvSpPr>
        <p:spPr>
          <a:xfrm>
            <a:off x="5450762" y="587456"/>
            <a:ext cx="364202" cy="369332"/>
          </a:xfrm>
          <a:prstGeom prst="rect">
            <a:avLst/>
          </a:prstGeom>
          <a:noFill/>
        </p:spPr>
        <p:txBody>
          <a:bodyPr wrap="none" rtlCol="0">
            <a:spAutoFit/>
          </a:bodyPr>
          <a:lstStyle/>
          <a:p>
            <a:r>
              <a:rPr lang="en-US" dirty="0"/>
              <a:t>O</a:t>
            </a:r>
          </a:p>
        </p:txBody>
      </p:sp>
      <p:sp>
        <p:nvSpPr>
          <p:cNvPr id="10" name="TextBox 9">
            <a:extLst>
              <a:ext uri="{FF2B5EF4-FFF2-40B4-BE49-F238E27FC236}">
                <a16:creationId xmlns:a16="http://schemas.microsoft.com/office/drawing/2014/main" id="{D108D070-1586-42FB-065C-AEBD7D0C434C}"/>
              </a:ext>
            </a:extLst>
          </p:cNvPr>
          <p:cNvSpPr txBox="1"/>
          <p:nvPr/>
        </p:nvSpPr>
        <p:spPr>
          <a:xfrm>
            <a:off x="7218459" y="587456"/>
            <a:ext cx="338554" cy="369332"/>
          </a:xfrm>
          <a:prstGeom prst="rect">
            <a:avLst/>
          </a:prstGeom>
          <a:noFill/>
        </p:spPr>
        <p:txBody>
          <a:bodyPr wrap="none" rtlCol="0">
            <a:spAutoFit/>
          </a:bodyPr>
          <a:lstStyle/>
          <a:p>
            <a:r>
              <a:rPr lang="en-US" dirty="0"/>
              <a:t>S</a:t>
            </a:r>
          </a:p>
        </p:txBody>
      </p:sp>
      <p:sp>
        <p:nvSpPr>
          <p:cNvPr id="11" name="TextBox 10">
            <a:extLst>
              <a:ext uri="{FF2B5EF4-FFF2-40B4-BE49-F238E27FC236}">
                <a16:creationId xmlns:a16="http://schemas.microsoft.com/office/drawing/2014/main" id="{4EDE72A5-8C43-B4F3-685C-ED43EFF0F10B}"/>
              </a:ext>
            </a:extLst>
          </p:cNvPr>
          <p:cNvSpPr txBox="1"/>
          <p:nvPr/>
        </p:nvSpPr>
        <p:spPr>
          <a:xfrm>
            <a:off x="779001" y="597730"/>
            <a:ext cx="338554"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73DB23FD-B6FA-FC52-1403-1C66D253652C}"/>
              </a:ext>
            </a:extLst>
          </p:cNvPr>
          <p:cNvSpPr txBox="1"/>
          <p:nvPr/>
        </p:nvSpPr>
        <p:spPr>
          <a:xfrm>
            <a:off x="232636" y="228398"/>
            <a:ext cx="582211" cy="369332"/>
          </a:xfrm>
          <a:prstGeom prst="rect">
            <a:avLst/>
          </a:prstGeom>
          <a:noFill/>
        </p:spPr>
        <p:txBody>
          <a:bodyPr wrap="none" rtlCol="0">
            <a:spAutoFit/>
          </a:bodyPr>
          <a:lstStyle/>
          <a:p>
            <a:r>
              <a:rPr lang="en-US" dirty="0"/>
              <a:t>Site</a:t>
            </a:r>
          </a:p>
        </p:txBody>
      </p:sp>
      <p:sp>
        <p:nvSpPr>
          <p:cNvPr id="13" name="TextBox 12">
            <a:extLst>
              <a:ext uri="{FF2B5EF4-FFF2-40B4-BE49-F238E27FC236}">
                <a16:creationId xmlns:a16="http://schemas.microsoft.com/office/drawing/2014/main" id="{8465A067-FAA7-452F-638F-809AA92EAAA7}"/>
              </a:ext>
            </a:extLst>
          </p:cNvPr>
          <p:cNvSpPr txBox="1"/>
          <p:nvPr/>
        </p:nvSpPr>
        <p:spPr>
          <a:xfrm>
            <a:off x="3670242" y="597730"/>
            <a:ext cx="377026" cy="369332"/>
          </a:xfrm>
          <a:prstGeom prst="rect">
            <a:avLst/>
          </a:prstGeom>
          <a:noFill/>
        </p:spPr>
        <p:txBody>
          <a:bodyPr wrap="none" rtlCol="0">
            <a:spAutoFit/>
          </a:bodyPr>
          <a:lstStyle/>
          <a:p>
            <a:r>
              <a:rPr lang="en-US" dirty="0"/>
              <a:t>M</a:t>
            </a:r>
          </a:p>
        </p:txBody>
      </p:sp>
      <p:pic>
        <p:nvPicPr>
          <p:cNvPr id="15" name="Picture 14">
            <a:extLst>
              <a:ext uri="{FF2B5EF4-FFF2-40B4-BE49-F238E27FC236}">
                <a16:creationId xmlns:a16="http://schemas.microsoft.com/office/drawing/2014/main" id="{76FFABD3-067B-32D4-BB6C-0C77B3B5D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34" y="979461"/>
            <a:ext cx="1922156" cy="844121"/>
          </a:xfrm>
          <a:prstGeom prst="rect">
            <a:avLst/>
          </a:prstGeom>
        </p:spPr>
      </p:pic>
      <p:pic>
        <p:nvPicPr>
          <p:cNvPr id="17" name="Picture 16">
            <a:extLst>
              <a:ext uri="{FF2B5EF4-FFF2-40B4-BE49-F238E27FC236}">
                <a16:creationId xmlns:a16="http://schemas.microsoft.com/office/drawing/2014/main" id="{B0D95F0F-A1EC-D5A8-353F-D36138C7E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500" y="2484678"/>
            <a:ext cx="1751026" cy="1792130"/>
          </a:xfrm>
          <a:prstGeom prst="rect">
            <a:avLst/>
          </a:prstGeom>
        </p:spPr>
      </p:pic>
      <p:pic>
        <p:nvPicPr>
          <p:cNvPr id="19" name="Picture 18">
            <a:extLst>
              <a:ext uri="{FF2B5EF4-FFF2-40B4-BE49-F238E27FC236}">
                <a16:creationId xmlns:a16="http://schemas.microsoft.com/office/drawing/2014/main" id="{87334843-454B-DA9A-D5C4-F084877BC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2511461"/>
            <a:ext cx="1759247" cy="1874338"/>
          </a:xfrm>
          <a:prstGeom prst="rect">
            <a:avLst/>
          </a:prstGeom>
        </p:spPr>
      </p:pic>
      <p:pic>
        <p:nvPicPr>
          <p:cNvPr id="21" name="Picture 20">
            <a:extLst>
              <a:ext uri="{FF2B5EF4-FFF2-40B4-BE49-F238E27FC236}">
                <a16:creationId xmlns:a16="http://schemas.microsoft.com/office/drawing/2014/main" id="{E9104525-F03D-FA73-0B4E-1D1465A20C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354" y="2371708"/>
            <a:ext cx="978273" cy="1076922"/>
          </a:xfrm>
          <a:prstGeom prst="rect">
            <a:avLst/>
          </a:prstGeom>
        </p:spPr>
      </p:pic>
      <p:pic>
        <p:nvPicPr>
          <p:cNvPr id="23" name="Picture 22">
            <a:extLst>
              <a:ext uri="{FF2B5EF4-FFF2-40B4-BE49-F238E27FC236}">
                <a16:creationId xmlns:a16="http://schemas.microsoft.com/office/drawing/2014/main" id="{9AA219EF-679D-FEFA-7809-08232A284B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230" y="2404109"/>
            <a:ext cx="1044039" cy="871403"/>
          </a:xfrm>
          <a:prstGeom prst="rect">
            <a:avLst/>
          </a:prstGeom>
        </p:spPr>
      </p:pic>
      <p:sp>
        <p:nvSpPr>
          <p:cNvPr id="26" name="TextBox 25">
            <a:extLst>
              <a:ext uri="{FF2B5EF4-FFF2-40B4-BE49-F238E27FC236}">
                <a16:creationId xmlns:a16="http://schemas.microsoft.com/office/drawing/2014/main" id="{8331A36B-FCD4-C378-5D63-A26F06886045}"/>
              </a:ext>
            </a:extLst>
          </p:cNvPr>
          <p:cNvSpPr txBox="1"/>
          <p:nvPr/>
        </p:nvSpPr>
        <p:spPr>
          <a:xfrm>
            <a:off x="232636" y="1918362"/>
            <a:ext cx="1723549" cy="369332"/>
          </a:xfrm>
          <a:prstGeom prst="rect">
            <a:avLst/>
          </a:prstGeom>
          <a:noFill/>
        </p:spPr>
        <p:txBody>
          <a:bodyPr wrap="none" rtlCol="0">
            <a:spAutoFit/>
          </a:bodyPr>
          <a:lstStyle/>
          <a:p>
            <a:r>
              <a:rPr lang="en-US" dirty="0"/>
              <a:t>Dose and Rate</a:t>
            </a:r>
          </a:p>
        </p:txBody>
      </p:sp>
    </p:spTree>
    <p:extLst>
      <p:ext uri="{BB962C8B-B14F-4D97-AF65-F5344CB8AC3E}">
        <p14:creationId xmlns:p14="http://schemas.microsoft.com/office/powerpoint/2010/main" val="1015846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D4AF6B-20A7-B460-A33B-E056F4E33490}"/>
              </a:ext>
            </a:extLst>
          </p:cNvPr>
          <p:cNvSpPr>
            <a:spLocks noGrp="1"/>
          </p:cNvSpPr>
          <p:nvPr>
            <p:ph type="body" sz="quarter" idx="31"/>
          </p:nvPr>
        </p:nvSpPr>
        <p:spPr/>
        <p:txBody>
          <a:bodyPr/>
          <a:lstStyle/>
          <a:p>
            <a:r>
              <a:rPr lang="en-US" dirty="0"/>
              <a:t>Attributes that no vendors have mapped - 1</a:t>
            </a:r>
          </a:p>
        </p:txBody>
      </p:sp>
      <p:pic>
        <p:nvPicPr>
          <p:cNvPr id="5" name="Picture 4">
            <a:extLst>
              <a:ext uri="{FF2B5EF4-FFF2-40B4-BE49-F238E27FC236}">
                <a16:creationId xmlns:a16="http://schemas.microsoft.com/office/drawing/2014/main" id="{DBABCC81-A46C-16BD-9130-ADAE584C0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137" y="2551454"/>
            <a:ext cx="5204270" cy="281311"/>
          </a:xfrm>
          <a:prstGeom prst="rect">
            <a:avLst/>
          </a:prstGeom>
        </p:spPr>
      </p:pic>
      <p:pic>
        <p:nvPicPr>
          <p:cNvPr id="7" name="Picture 6">
            <a:extLst>
              <a:ext uri="{FF2B5EF4-FFF2-40B4-BE49-F238E27FC236}">
                <a16:creationId xmlns:a16="http://schemas.microsoft.com/office/drawing/2014/main" id="{FED19BCE-52CD-F088-C614-BCA726122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37" y="1386908"/>
            <a:ext cx="2874581" cy="780404"/>
          </a:xfrm>
          <a:prstGeom prst="rect">
            <a:avLst/>
          </a:prstGeom>
        </p:spPr>
      </p:pic>
      <p:sp>
        <p:nvSpPr>
          <p:cNvPr id="9" name="TextBox 8">
            <a:extLst>
              <a:ext uri="{FF2B5EF4-FFF2-40B4-BE49-F238E27FC236}">
                <a16:creationId xmlns:a16="http://schemas.microsoft.com/office/drawing/2014/main" id="{79638073-4036-3F0E-FEF5-DB29DC44B19A}"/>
              </a:ext>
            </a:extLst>
          </p:cNvPr>
          <p:cNvSpPr txBox="1"/>
          <p:nvPr/>
        </p:nvSpPr>
        <p:spPr>
          <a:xfrm>
            <a:off x="672633" y="2157251"/>
            <a:ext cx="4572000" cy="369332"/>
          </a:xfrm>
          <a:prstGeom prst="rect">
            <a:avLst/>
          </a:prstGeom>
          <a:noFill/>
        </p:spPr>
        <p:txBody>
          <a:bodyPr wrap="square">
            <a:spAutoFit/>
          </a:bodyPr>
          <a:lstStyle/>
          <a:p>
            <a:r>
              <a:rPr lang="en-US" dirty="0" err="1"/>
              <a:t>administrationUnitCode</a:t>
            </a:r>
            <a:r>
              <a:rPr lang="en-US" dirty="0"/>
              <a:t> – Ken /Benjamin</a:t>
            </a:r>
          </a:p>
        </p:txBody>
      </p:sp>
      <p:sp>
        <p:nvSpPr>
          <p:cNvPr id="11" name="TextBox 10">
            <a:extLst>
              <a:ext uri="{FF2B5EF4-FFF2-40B4-BE49-F238E27FC236}">
                <a16:creationId xmlns:a16="http://schemas.microsoft.com/office/drawing/2014/main" id="{225B2DBD-67AB-5075-BD05-BA2BE6E832FB}"/>
              </a:ext>
            </a:extLst>
          </p:cNvPr>
          <p:cNvSpPr txBox="1"/>
          <p:nvPr/>
        </p:nvSpPr>
        <p:spPr>
          <a:xfrm>
            <a:off x="726385" y="2907312"/>
            <a:ext cx="4572000" cy="369332"/>
          </a:xfrm>
          <a:prstGeom prst="rect">
            <a:avLst/>
          </a:prstGeom>
          <a:noFill/>
        </p:spPr>
        <p:txBody>
          <a:bodyPr wrap="square">
            <a:spAutoFit/>
          </a:bodyPr>
          <a:lstStyle/>
          <a:p>
            <a:r>
              <a:rPr lang="en-US" dirty="0"/>
              <a:t>Substance Administered Act</a:t>
            </a:r>
          </a:p>
        </p:txBody>
      </p:sp>
      <p:pic>
        <p:nvPicPr>
          <p:cNvPr id="12" name="Picture 11">
            <a:extLst>
              <a:ext uri="{FF2B5EF4-FFF2-40B4-BE49-F238E27FC236}">
                <a16:creationId xmlns:a16="http://schemas.microsoft.com/office/drawing/2014/main" id="{E71AA763-2C78-761A-10E9-47972BCFEA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137" y="3252776"/>
            <a:ext cx="4650993" cy="1319876"/>
          </a:xfrm>
          <a:prstGeom prst="rect">
            <a:avLst/>
          </a:prstGeom>
        </p:spPr>
      </p:pic>
      <p:sp>
        <p:nvSpPr>
          <p:cNvPr id="16" name="TextBox 15">
            <a:extLst>
              <a:ext uri="{FF2B5EF4-FFF2-40B4-BE49-F238E27FC236}">
                <a16:creationId xmlns:a16="http://schemas.microsoft.com/office/drawing/2014/main" id="{A77A8583-5F48-AD73-97B9-1B6CC5DEBC38}"/>
              </a:ext>
            </a:extLst>
          </p:cNvPr>
          <p:cNvSpPr txBox="1"/>
          <p:nvPr/>
        </p:nvSpPr>
        <p:spPr>
          <a:xfrm>
            <a:off x="672633" y="956896"/>
            <a:ext cx="4572000" cy="369332"/>
          </a:xfrm>
          <a:prstGeom prst="rect">
            <a:avLst/>
          </a:prstGeom>
          <a:noFill/>
        </p:spPr>
        <p:txBody>
          <a:bodyPr wrap="square">
            <a:spAutoFit/>
          </a:bodyPr>
          <a:lstStyle/>
          <a:p>
            <a:r>
              <a:rPr lang="en-US" dirty="0"/>
              <a:t>The second timestamp</a:t>
            </a:r>
          </a:p>
        </p:txBody>
      </p:sp>
      <p:sp>
        <p:nvSpPr>
          <p:cNvPr id="3" name="TextBox 2">
            <a:extLst>
              <a:ext uri="{FF2B5EF4-FFF2-40B4-BE49-F238E27FC236}">
                <a16:creationId xmlns:a16="http://schemas.microsoft.com/office/drawing/2014/main" id="{D5D38203-5251-3367-B67C-0BBB6D706620}"/>
              </a:ext>
            </a:extLst>
          </p:cNvPr>
          <p:cNvSpPr txBox="1"/>
          <p:nvPr/>
        </p:nvSpPr>
        <p:spPr>
          <a:xfrm>
            <a:off x="4507396" y="1048578"/>
            <a:ext cx="4702954" cy="646331"/>
          </a:xfrm>
          <a:prstGeom prst="rect">
            <a:avLst/>
          </a:prstGeom>
          <a:noFill/>
        </p:spPr>
        <p:txBody>
          <a:bodyPr wrap="none" rtlCol="0">
            <a:spAutoFit/>
          </a:bodyPr>
          <a:lstStyle/>
          <a:p>
            <a:r>
              <a:rPr lang="en-US" dirty="0">
                <a:hlinkClick r:id="rId5"/>
              </a:rPr>
              <a:t>https://hl7.org/fhir/R4/datatypes.html#Timing</a:t>
            </a:r>
            <a:endParaRPr lang="en-US" dirty="0"/>
          </a:p>
          <a:p>
            <a:r>
              <a:rPr lang="en-US" dirty="0"/>
              <a:t>map to period, </a:t>
            </a:r>
            <a:r>
              <a:rPr lang="en-US" dirty="0" err="1"/>
              <a:t>periodMax</a:t>
            </a:r>
            <a:r>
              <a:rPr lang="en-US" dirty="0"/>
              <a:t>, </a:t>
            </a:r>
            <a:r>
              <a:rPr lang="en-US" dirty="0" err="1"/>
              <a:t>periodUnit</a:t>
            </a:r>
            <a:endParaRPr lang="en-US" dirty="0"/>
          </a:p>
        </p:txBody>
      </p:sp>
    </p:spTree>
    <p:extLst>
      <p:ext uri="{BB962C8B-B14F-4D97-AF65-F5344CB8AC3E}">
        <p14:creationId xmlns:p14="http://schemas.microsoft.com/office/powerpoint/2010/main" val="25305357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1094A-8E7B-0014-6924-78E2E5E3EB62}"/>
              </a:ext>
            </a:extLst>
          </p:cNvPr>
          <p:cNvSpPr>
            <a:spLocks noGrp="1"/>
          </p:cNvSpPr>
          <p:nvPr>
            <p:ph type="body" sz="quarter" idx="31"/>
          </p:nvPr>
        </p:nvSpPr>
        <p:spPr/>
        <p:txBody>
          <a:bodyPr/>
          <a:lstStyle/>
          <a:p>
            <a:r>
              <a:rPr lang="en-US" dirty="0"/>
              <a:t>Attributes that no vendors have mapped - 2</a:t>
            </a:r>
          </a:p>
        </p:txBody>
      </p:sp>
      <p:pic>
        <p:nvPicPr>
          <p:cNvPr id="5" name="Picture 4">
            <a:extLst>
              <a:ext uri="{FF2B5EF4-FFF2-40B4-BE49-F238E27FC236}">
                <a16:creationId xmlns:a16="http://schemas.microsoft.com/office/drawing/2014/main" id="{B9D8E013-682C-78A7-27D1-2B32E1280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66" y="1430815"/>
            <a:ext cx="5359533" cy="1208330"/>
          </a:xfrm>
          <a:prstGeom prst="rect">
            <a:avLst/>
          </a:prstGeom>
        </p:spPr>
      </p:pic>
      <p:pic>
        <p:nvPicPr>
          <p:cNvPr id="7" name="Picture 6">
            <a:extLst>
              <a:ext uri="{FF2B5EF4-FFF2-40B4-BE49-F238E27FC236}">
                <a16:creationId xmlns:a16="http://schemas.microsoft.com/office/drawing/2014/main" id="{C7E5C997-A324-44E6-6FB9-225CB8CD6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66" y="3017255"/>
            <a:ext cx="3899365" cy="1379842"/>
          </a:xfrm>
          <a:prstGeom prst="rect">
            <a:avLst/>
          </a:prstGeom>
        </p:spPr>
      </p:pic>
      <p:pic>
        <p:nvPicPr>
          <p:cNvPr id="9" name="Picture 8">
            <a:extLst>
              <a:ext uri="{FF2B5EF4-FFF2-40B4-BE49-F238E27FC236}">
                <a16:creationId xmlns:a16="http://schemas.microsoft.com/office/drawing/2014/main" id="{EA306704-1EDE-8D72-0BE6-DDA224AF6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528" y="2046523"/>
            <a:ext cx="2907460" cy="2082534"/>
          </a:xfrm>
          <a:prstGeom prst="rect">
            <a:avLst/>
          </a:prstGeom>
        </p:spPr>
      </p:pic>
      <p:sp>
        <p:nvSpPr>
          <p:cNvPr id="11" name="TextBox 10">
            <a:extLst>
              <a:ext uri="{FF2B5EF4-FFF2-40B4-BE49-F238E27FC236}">
                <a16:creationId xmlns:a16="http://schemas.microsoft.com/office/drawing/2014/main" id="{E1EA47E4-921E-27E5-288D-C34A2822AA49}"/>
              </a:ext>
            </a:extLst>
          </p:cNvPr>
          <p:cNvSpPr txBox="1"/>
          <p:nvPr/>
        </p:nvSpPr>
        <p:spPr>
          <a:xfrm>
            <a:off x="6181482" y="1665648"/>
            <a:ext cx="2907461" cy="369332"/>
          </a:xfrm>
          <a:prstGeom prst="rect">
            <a:avLst/>
          </a:prstGeom>
          <a:noFill/>
        </p:spPr>
        <p:txBody>
          <a:bodyPr wrap="square">
            <a:spAutoFit/>
          </a:bodyPr>
          <a:lstStyle/>
          <a:p>
            <a:r>
              <a:rPr lang="en-US" b="1" dirty="0"/>
              <a:t>Drug monitoring</a:t>
            </a:r>
          </a:p>
        </p:txBody>
      </p:sp>
      <p:sp>
        <p:nvSpPr>
          <p:cNvPr id="12" name="TextBox 11">
            <a:extLst>
              <a:ext uri="{FF2B5EF4-FFF2-40B4-BE49-F238E27FC236}">
                <a16:creationId xmlns:a16="http://schemas.microsoft.com/office/drawing/2014/main" id="{2FE2623B-9647-E2A7-27B8-D9493E104C9B}"/>
              </a:ext>
            </a:extLst>
          </p:cNvPr>
          <p:cNvSpPr txBox="1"/>
          <p:nvPr/>
        </p:nvSpPr>
        <p:spPr>
          <a:xfrm>
            <a:off x="421745" y="1041400"/>
            <a:ext cx="2907461" cy="369332"/>
          </a:xfrm>
          <a:prstGeom prst="rect">
            <a:avLst/>
          </a:prstGeom>
          <a:noFill/>
        </p:spPr>
        <p:txBody>
          <a:bodyPr wrap="square">
            <a:spAutoFit/>
          </a:bodyPr>
          <a:lstStyle/>
          <a:p>
            <a:r>
              <a:rPr lang="en-US" b="1" dirty="0"/>
              <a:t>Drug Vehicle</a:t>
            </a:r>
          </a:p>
        </p:txBody>
      </p:sp>
      <p:sp>
        <p:nvSpPr>
          <p:cNvPr id="15" name="TextBox 14">
            <a:extLst>
              <a:ext uri="{FF2B5EF4-FFF2-40B4-BE49-F238E27FC236}">
                <a16:creationId xmlns:a16="http://schemas.microsoft.com/office/drawing/2014/main" id="{22644D70-8BB7-EFFA-7D58-276092D64B26}"/>
              </a:ext>
            </a:extLst>
          </p:cNvPr>
          <p:cNvSpPr txBox="1"/>
          <p:nvPr/>
        </p:nvSpPr>
        <p:spPr>
          <a:xfrm>
            <a:off x="421745" y="2639145"/>
            <a:ext cx="2907461" cy="369332"/>
          </a:xfrm>
          <a:prstGeom prst="rect">
            <a:avLst/>
          </a:prstGeom>
          <a:noFill/>
        </p:spPr>
        <p:txBody>
          <a:bodyPr wrap="square">
            <a:spAutoFit/>
          </a:bodyPr>
          <a:lstStyle/>
          <a:p>
            <a:r>
              <a:rPr lang="en-US" b="1" dirty="0"/>
              <a:t>Reaction</a:t>
            </a:r>
          </a:p>
        </p:txBody>
      </p:sp>
      <p:sp>
        <p:nvSpPr>
          <p:cNvPr id="3" name="TextBox 2">
            <a:extLst>
              <a:ext uri="{FF2B5EF4-FFF2-40B4-BE49-F238E27FC236}">
                <a16:creationId xmlns:a16="http://schemas.microsoft.com/office/drawing/2014/main" id="{FF72701F-4E84-841C-9CC3-FA6BBA9E1665}"/>
              </a:ext>
            </a:extLst>
          </p:cNvPr>
          <p:cNvSpPr txBox="1"/>
          <p:nvPr/>
        </p:nvSpPr>
        <p:spPr>
          <a:xfrm>
            <a:off x="2126390" y="754031"/>
            <a:ext cx="3557384" cy="646331"/>
          </a:xfrm>
          <a:prstGeom prst="rect">
            <a:avLst/>
          </a:prstGeom>
          <a:noFill/>
        </p:spPr>
        <p:txBody>
          <a:bodyPr wrap="none" rtlCol="0">
            <a:spAutoFit/>
          </a:bodyPr>
          <a:lstStyle/>
          <a:p>
            <a:r>
              <a:rPr lang="en-US"/>
              <a:t>Inconsistency between </a:t>
            </a:r>
            <a:endParaRPr lang="en-US" dirty="0"/>
          </a:p>
          <a:p>
            <a:r>
              <a:rPr lang="en-US" dirty="0"/>
              <a:t>Natalee to create a Jira to clarify </a:t>
            </a:r>
          </a:p>
        </p:txBody>
      </p:sp>
    </p:spTree>
    <p:extLst>
      <p:ext uri="{BB962C8B-B14F-4D97-AF65-F5344CB8AC3E}">
        <p14:creationId xmlns:p14="http://schemas.microsoft.com/office/powerpoint/2010/main" val="2408041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Problems</a:t>
            </a:r>
          </a:p>
        </p:txBody>
      </p:sp>
    </p:spTree>
    <p:extLst>
      <p:ext uri="{BB962C8B-B14F-4D97-AF65-F5344CB8AC3E}">
        <p14:creationId xmlns:p14="http://schemas.microsoft.com/office/powerpoint/2010/main" val="17460318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47C3D4-2182-0378-8419-9ADEF7D74277}"/>
              </a:ext>
            </a:extLst>
          </p:cNvPr>
          <p:cNvSpPr txBox="1"/>
          <p:nvPr/>
        </p:nvSpPr>
        <p:spPr>
          <a:xfrm>
            <a:off x="2037354" y="1398716"/>
            <a:ext cx="377026" cy="369332"/>
          </a:xfrm>
          <a:prstGeom prst="rect">
            <a:avLst/>
          </a:prstGeom>
          <a:noFill/>
        </p:spPr>
        <p:txBody>
          <a:bodyPr wrap="none" rtlCol="0">
            <a:spAutoFit/>
          </a:bodyPr>
          <a:lstStyle/>
          <a:p>
            <a:r>
              <a:rPr lang="en-US" dirty="0"/>
              <a:t>G</a:t>
            </a:r>
          </a:p>
        </p:txBody>
      </p:sp>
      <p:sp>
        <p:nvSpPr>
          <p:cNvPr id="5" name="TextBox 4">
            <a:extLst>
              <a:ext uri="{FF2B5EF4-FFF2-40B4-BE49-F238E27FC236}">
                <a16:creationId xmlns:a16="http://schemas.microsoft.com/office/drawing/2014/main" id="{FDE694BD-32C6-2BD1-9219-A26AB7ECEDA7}"/>
              </a:ext>
            </a:extLst>
          </p:cNvPr>
          <p:cNvSpPr txBox="1"/>
          <p:nvPr/>
        </p:nvSpPr>
        <p:spPr>
          <a:xfrm>
            <a:off x="5507469" y="1388442"/>
            <a:ext cx="364202" cy="369332"/>
          </a:xfrm>
          <a:prstGeom prst="rect">
            <a:avLst/>
          </a:prstGeom>
          <a:noFill/>
        </p:spPr>
        <p:txBody>
          <a:bodyPr wrap="none" rtlCol="0">
            <a:spAutoFit/>
          </a:bodyPr>
          <a:lstStyle/>
          <a:p>
            <a:r>
              <a:rPr lang="en-US" dirty="0"/>
              <a:t>O</a:t>
            </a:r>
          </a:p>
        </p:txBody>
      </p:sp>
      <p:sp>
        <p:nvSpPr>
          <p:cNvPr id="6" name="TextBox 5">
            <a:extLst>
              <a:ext uri="{FF2B5EF4-FFF2-40B4-BE49-F238E27FC236}">
                <a16:creationId xmlns:a16="http://schemas.microsoft.com/office/drawing/2014/main" id="{526C379F-F9DA-9ADD-C57E-6CA2AAC183E4}"/>
              </a:ext>
            </a:extLst>
          </p:cNvPr>
          <p:cNvSpPr txBox="1"/>
          <p:nvPr/>
        </p:nvSpPr>
        <p:spPr>
          <a:xfrm>
            <a:off x="7275166" y="1388442"/>
            <a:ext cx="338554" cy="369332"/>
          </a:xfrm>
          <a:prstGeom prst="rect">
            <a:avLst/>
          </a:prstGeom>
          <a:noFill/>
        </p:spPr>
        <p:txBody>
          <a:bodyPr wrap="none" rtlCol="0">
            <a:spAutoFit/>
          </a:bodyPr>
          <a:lstStyle/>
          <a:p>
            <a:r>
              <a:rPr lang="en-US" dirty="0"/>
              <a:t>S</a:t>
            </a:r>
          </a:p>
        </p:txBody>
      </p:sp>
      <p:sp>
        <p:nvSpPr>
          <p:cNvPr id="7" name="TextBox 6">
            <a:extLst>
              <a:ext uri="{FF2B5EF4-FFF2-40B4-BE49-F238E27FC236}">
                <a16:creationId xmlns:a16="http://schemas.microsoft.com/office/drawing/2014/main" id="{A28122B5-7EB0-1224-D6B1-5358B20EFF56}"/>
              </a:ext>
            </a:extLst>
          </p:cNvPr>
          <p:cNvSpPr txBox="1"/>
          <p:nvPr/>
        </p:nvSpPr>
        <p:spPr>
          <a:xfrm>
            <a:off x="835708" y="1398716"/>
            <a:ext cx="338554" cy="369332"/>
          </a:xfrm>
          <a:prstGeom prst="rect">
            <a:avLst/>
          </a:prstGeom>
          <a:noFill/>
        </p:spPr>
        <p:txBody>
          <a:bodyPr wrap="none" rtlCol="0">
            <a:spAutoFit/>
          </a:bodyPr>
          <a:lstStyle/>
          <a:p>
            <a:r>
              <a:rPr lang="en-US" dirty="0"/>
              <a:t>A</a:t>
            </a:r>
          </a:p>
        </p:txBody>
      </p:sp>
      <p:sp>
        <p:nvSpPr>
          <p:cNvPr id="8" name="TextBox 7">
            <a:extLst>
              <a:ext uri="{FF2B5EF4-FFF2-40B4-BE49-F238E27FC236}">
                <a16:creationId xmlns:a16="http://schemas.microsoft.com/office/drawing/2014/main" id="{1A767525-FBB5-D022-6BE9-074A60F5058D}"/>
              </a:ext>
            </a:extLst>
          </p:cNvPr>
          <p:cNvSpPr txBox="1"/>
          <p:nvPr/>
        </p:nvSpPr>
        <p:spPr>
          <a:xfrm>
            <a:off x="289343" y="1029384"/>
            <a:ext cx="2069862" cy="369332"/>
          </a:xfrm>
          <a:prstGeom prst="rect">
            <a:avLst/>
          </a:prstGeom>
          <a:noFill/>
        </p:spPr>
        <p:txBody>
          <a:bodyPr wrap="none" rtlCol="0">
            <a:spAutoFit/>
          </a:bodyPr>
          <a:lstStyle/>
          <a:p>
            <a:r>
              <a:rPr lang="en-US" dirty="0" err="1"/>
              <a:t>EffectiveTime</a:t>
            </a:r>
            <a:r>
              <a:rPr lang="en-US" dirty="0"/>
              <a:t> high</a:t>
            </a:r>
          </a:p>
        </p:txBody>
      </p:sp>
      <p:sp>
        <p:nvSpPr>
          <p:cNvPr id="9" name="TextBox 8">
            <a:extLst>
              <a:ext uri="{FF2B5EF4-FFF2-40B4-BE49-F238E27FC236}">
                <a16:creationId xmlns:a16="http://schemas.microsoft.com/office/drawing/2014/main" id="{3BFAE73C-9631-4E7D-01D3-095BC3FD26D2}"/>
              </a:ext>
            </a:extLst>
          </p:cNvPr>
          <p:cNvSpPr txBox="1"/>
          <p:nvPr/>
        </p:nvSpPr>
        <p:spPr>
          <a:xfrm>
            <a:off x="3726949" y="1398716"/>
            <a:ext cx="377026" cy="369332"/>
          </a:xfrm>
          <a:prstGeom prst="rect">
            <a:avLst/>
          </a:prstGeom>
          <a:noFill/>
        </p:spPr>
        <p:txBody>
          <a:bodyPr wrap="none" rtlCol="0">
            <a:spAutoFit/>
          </a:bodyPr>
          <a:lstStyle/>
          <a:p>
            <a:r>
              <a:rPr lang="en-US" dirty="0"/>
              <a:t>M</a:t>
            </a:r>
          </a:p>
        </p:txBody>
      </p:sp>
      <p:pic>
        <p:nvPicPr>
          <p:cNvPr id="11" name="Picture 10">
            <a:extLst>
              <a:ext uri="{FF2B5EF4-FFF2-40B4-BE49-F238E27FC236}">
                <a16:creationId xmlns:a16="http://schemas.microsoft.com/office/drawing/2014/main" id="{0F9427C8-57F6-F696-D001-E807F93E4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538" y="1742259"/>
            <a:ext cx="2054363" cy="208276"/>
          </a:xfrm>
          <a:prstGeom prst="rect">
            <a:avLst/>
          </a:prstGeom>
        </p:spPr>
      </p:pic>
      <p:pic>
        <p:nvPicPr>
          <p:cNvPr id="13" name="Picture 12">
            <a:extLst>
              <a:ext uri="{FF2B5EF4-FFF2-40B4-BE49-F238E27FC236}">
                <a16:creationId xmlns:a16="http://schemas.microsoft.com/office/drawing/2014/main" id="{82CFBC1B-9BE5-7430-0FD6-E4A326854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19" y="2020570"/>
            <a:ext cx="2158502" cy="217744"/>
          </a:xfrm>
          <a:prstGeom prst="rect">
            <a:avLst/>
          </a:prstGeom>
        </p:spPr>
      </p:pic>
      <p:pic>
        <p:nvPicPr>
          <p:cNvPr id="15" name="Picture 14">
            <a:extLst>
              <a:ext uri="{FF2B5EF4-FFF2-40B4-BE49-F238E27FC236}">
                <a16:creationId xmlns:a16="http://schemas.microsoft.com/office/drawing/2014/main" id="{32B707A6-74EB-F080-CD6C-08A40B3A6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278" y="1802826"/>
            <a:ext cx="2082765" cy="217744"/>
          </a:xfrm>
          <a:prstGeom prst="rect">
            <a:avLst/>
          </a:prstGeom>
        </p:spPr>
      </p:pic>
      <p:pic>
        <p:nvPicPr>
          <p:cNvPr id="17" name="Picture 16">
            <a:extLst>
              <a:ext uri="{FF2B5EF4-FFF2-40B4-BE49-F238E27FC236}">
                <a16:creationId xmlns:a16="http://schemas.microsoft.com/office/drawing/2014/main" id="{738C427B-7113-ACBB-D045-344591B4B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28" y="1854565"/>
            <a:ext cx="2063830" cy="208276"/>
          </a:xfrm>
          <a:prstGeom prst="rect">
            <a:avLst/>
          </a:prstGeom>
        </p:spPr>
      </p:pic>
      <p:pic>
        <p:nvPicPr>
          <p:cNvPr id="19" name="Picture 18">
            <a:extLst>
              <a:ext uri="{FF2B5EF4-FFF2-40B4-BE49-F238E27FC236}">
                <a16:creationId xmlns:a16="http://schemas.microsoft.com/office/drawing/2014/main" id="{EE3CE67F-CDAF-D73D-A4FF-0666CA47BE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4380" y="950814"/>
            <a:ext cx="4051924" cy="454421"/>
          </a:xfrm>
          <a:prstGeom prst="rect">
            <a:avLst/>
          </a:prstGeom>
        </p:spPr>
      </p:pic>
    </p:spTree>
    <p:extLst>
      <p:ext uri="{BB962C8B-B14F-4D97-AF65-F5344CB8AC3E}">
        <p14:creationId xmlns:p14="http://schemas.microsoft.com/office/powerpoint/2010/main" val="12211107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353F69-ABFE-8166-F691-3EF396061B59}"/>
              </a:ext>
            </a:extLst>
          </p:cNvPr>
          <p:cNvSpPr txBox="1"/>
          <p:nvPr/>
        </p:nvSpPr>
        <p:spPr>
          <a:xfrm>
            <a:off x="6285891" y="2764426"/>
            <a:ext cx="338554" cy="369332"/>
          </a:xfrm>
          <a:prstGeom prst="rect">
            <a:avLst/>
          </a:prstGeom>
          <a:noFill/>
        </p:spPr>
        <p:txBody>
          <a:bodyPr wrap="none" rtlCol="0">
            <a:spAutoFit/>
          </a:bodyPr>
          <a:lstStyle/>
          <a:p>
            <a:r>
              <a:rPr lang="en-US" dirty="0"/>
              <a:t>S</a:t>
            </a:r>
          </a:p>
        </p:txBody>
      </p:sp>
      <p:sp>
        <p:nvSpPr>
          <p:cNvPr id="5" name="TextBox 4">
            <a:extLst>
              <a:ext uri="{FF2B5EF4-FFF2-40B4-BE49-F238E27FC236}">
                <a16:creationId xmlns:a16="http://schemas.microsoft.com/office/drawing/2014/main" id="{D7447F94-D2C6-DD4A-326F-AB10F0CA0B67}"/>
              </a:ext>
            </a:extLst>
          </p:cNvPr>
          <p:cNvSpPr txBox="1"/>
          <p:nvPr/>
        </p:nvSpPr>
        <p:spPr>
          <a:xfrm>
            <a:off x="6112766" y="886375"/>
            <a:ext cx="684803" cy="369332"/>
          </a:xfrm>
          <a:prstGeom prst="rect">
            <a:avLst/>
          </a:prstGeom>
          <a:noFill/>
        </p:spPr>
        <p:txBody>
          <a:bodyPr wrap="none" rtlCol="0">
            <a:spAutoFit/>
          </a:bodyPr>
          <a:lstStyle/>
          <a:p>
            <a:r>
              <a:rPr lang="en-US" dirty="0"/>
              <a:t>Most</a:t>
            </a:r>
          </a:p>
        </p:txBody>
      </p:sp>
      <p:sp>
        <p:nvSpPr>
          <p:cNvPr id="6" name="TextBox 5">
            <a:extLst>
              <a:ext uri="{FF2B5EF4-FFF2-40B4-BE49-F238E27FC236}">
                <a16:creationId xmlns:a16="http://schemas.microsoft.com/office/drawing/2014/main" id="{12A94610-1DCD-ED3F-D05A-ECF74B36B234}"/>
              </a:ext>
            </a:extLst>
          </p:cNvPr>
          <p:cNvSpPr txBox="1"/>
          <p:nvPr/>
        </p:nvSpPr>
        <p:spPr>
          <a:xfrm>
            <a:off x="232636" y="228398"/>
            <a:ext cx="3416384" cy="369332"/>
          </a:xfrm>
          <a:prstGeom prst="rect">
            <a:avLst/>
          </a:prstGeom>
          <a:noFill/>
        </p:spPr>
        <p:txBody>
          <a:bodyPr wrap="none" rtlCol="0">
            <a:spAutoFit/>
          </a:bodyPr>
          <a:lstStyle/>
          <a:p>
            <a:r>
              <a:rPr lang="en-US" dirty="0"/>
              <a:t>SDOH / Assessment Scale </a:t>
            </a:r>
            <a:r>
              <a:rPr lang="en-US" dirty="0" err="1"/>
              <a:t>Obs</a:t>
            </a:r>
            <a:endParaRPr lang="en-US" dirty="0"/>
          </a:p>
        </p:txBody>
      </p:sp>
      <p:pic>
        <p:nvPicPr>
          <p:cNvPr id="9" name="Picture 8">
            <a:extLst>
              <a:ext uri="{FF2B5EF4-FFF2-40B4-BE49-F238E27FC236}">
                <a16:creationId xmlns:a16="http://schemas.microsoft.com/office/drawing/2014/main" id="{689BC682-9267-8471-FBA5-F44CDAF75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47" y="1319034"/>
            <a:ext cx="4245353" cy="2748545"/>
          </a:xfrm>
          <a:prstGeom prst="rect">
            <a:avLst/>
          </a:prstGeom>
        </p:spPr>
      </p:pic>
      <p:pic>
        <p:nvPicPr>
          <p:cNvPr id="11" name="Picture 10">
            <a:extLst>
              <a:ext uri="{FF2B5EF4-FFF2-40B4-BE49-F238E27FC236}">
                <a16:creationId xmlns:a16="http://schemas.microsoft.com/office/drawing/2014/main" id="{7803BD83-FFC6-C46D-E234-8FF26F32D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5742" y="3260412"/>
            <a:ext cx="1641994" cy="1208830"/>
          </a:xfrm>
          <a:prstGeom prst="rect">
            <a:avLst/>
          </a:prstGeom>
        </p:spPr>
      </p:pic>
      <p:pic>
        <p:nvPicPr>
          <p:cNvPr id="13" name="Picture 12">
            <a:extLst>
              <a:ext uri="{FF2B5EF4-FFF2-40B4-BE49-F238E27FC236}">
                <a16:creationId xmlns:a16="http://schemas.microsoft.com/office/drawing/2014/main" id="{248282F6-0EEB-E73D-A7AF-0DBF7D7EB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2365" y="1319034"/>
            <a:ext cx="3505606" cy="1329713"/>
          </a:xfrm>
          <a:prstGeom prst="rect">
            <a:avLst/>
          </a:prstGeom>
        </p:spPr>
      </p:pic>
    </p:spTree>
    <p:extLst>
      <p:ext uri="{BB962C8B-B14F-4D97-AF65-F5344CB8AC3E}">
        <p14:creationId xmlns:p14="http://schemas.microsoft.com/office/powerpoint/2010/main" val="35461397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BE0-0CC1-91E4-5551-91655F1A7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54" y="2209750"/>
            <a:ext cx="4264126" cy="706695"/>
          </a:xfrm>
          <a:prstGeom prst="rect">
            <a:avLst/>
          </a:prstGeom>
        </p:spPr>
      </p:pic>
      <p:pic>
        <p:nvPicPr>
          <p:cNvPr id="5" name="Picture 4">
            <a:extLst>
              <a:ext uri="{FF2B5EF4-FFF2-40B4-BE49-F238E27FC236}">
                <a16:creationId xmlns:a16="http://schemas.microsoft.com/office/drawing/2014/main" id="{65A63059-2DEA-9616-7F1A-163A6D53B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54" y="3417984"/>
            <a:ext cx="4264127" cy="1219992"/>
          </a:xfrm>
          <a:prstGeom prst="rect">
            <a:avLst/>
          </a:prstGeom>
        </p:spPr>
      </p:pic>
      <p:pic>
        <p:nvPicPr>
          <p:cNvPr id="7" name="Picture 6">
            <a:extLst>
              <a:ext uri="{FF2B5EF4-FFF2-40B4-BE49-F238E27FC236}">
                <a16:creationId xmlns:a16="http://schemas.microsoft.com/office/drawing/2014/main" id="{A214A335-3994-3869-8B10-6D3934E0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54" y="918131"/>
            <a:ext cx="4264126" cy="807385"/>
          </a:xfrm>
          <a:prstGeom prst="rect">
            <a:avLst/>
          </a:prstGeom>
        </p:spPr>
      </p:pic>
      <p:sp>
        <p:nvSpPr>
          <p:cNvPr id="8" name="TextBox 7">
            <a:extLst>
              <a:ext uri="{FF2B5EF4-FFF2-40B4-BE49-F238E27FC236}">
                <a16:creationId xmlns:a16="http://schemas.microsoft.com/office/drawing/2014/main" id="{BCEFD47E-FBEE-BB12-C494-5FF18F11F0AB}"/>
              </a:ext>
            </a:extLst>
          </p:cNvPr>
          <p:cNvSpPr txBox="1"/>
          <p:nvPr/>
        </p:nvSpPr>
        <p:spPr>
          <a:xfrm>
            <a:off x="478743" y="555767"/>
            <a:ext cx="1665841" cy="338554"/>
          </a:xfrm>
          <a:prstGeom prst="rect">
            <a:avLst/>
          </a:prstGeom>
          <a:noFill/>
        </p:spPr>
        <p:txBody>
          <a:bodyPr wrap="none" rtlCol="0">
            <a:spAutoFit/>
          </a:bodyPr>
          <a:lstStyle/>
          <a:p>
            <a:r>
              <a:rPr lang="en-US" sz="1600" dirty="0"/>
              <a:t>Age observation</a:t>
            </a:r>
          </a:p>
        </p:txBody>
      </p:sp>
      <p:sp>
        <p:nvSpPr>
          <p:cNvPr id="9" name="TextBox 8">
            <a:extLst>
              <a:ext uri="{FF2B5EF4-FFF2-40B4-BE49-F238E27FC236}">
                <a16:creationId xmlns:a16="http://schemas.microsoft.com/office/drawing/2014/main" id="{E4FC7A90-12EB-D030-9711-84D751443395}"/>
              </a:ext>
            </a:extLst>
          </p:cNvPr>
          <p:cNvSpPr txBox="1"/>
          <p:nvPr/>
        </p:nvSpPr>
        <p:spPr>
          <a:xfrm>
            <a:off x="478743" y="1773136"/>
            <a:ext cx="3286477" cy="338554"/>
          </a:xfrm>
          <a:prstGeom prst="rect">
            <a:avLst/>
          </a:prstGeom>
          <a:noFill/>
        </p:spPr>
        <p:txBody>
          <a:bodyPr wrap="none" rtlCol="0">
            <a:spAutoFit/>
          </a:bodyPr>
          <a:lstStyle/>
          <a:p>
            <a:r>
              <a:rPr lang="en-US" sz="1600" dirty="0"/>
              <a:t>Priority (observation and act level)</a:t>
            </a:r>
          </a:p>
        </p:txBody>
      </p:sp>
      <p:sp>
        <p:nvSpPr>
          <p:cNvPr id="10" name="TextBox 9">
            <a:extLst>
              <a:ext uri="{FF2B5EF4-FFF2-40B4-BE49-F238E27FC236}">
                <a16:creationId xmlns:a16="http://schemas.microsoft.com/office/drawing/2014/main" id="{056D32F2-BF24-7EE8-8D0A-020214CE1A0D}"/>
              </a:ext>
            </a:extLst>
          </p:cNvPr>
          <p:cNvSpPr txBox="1"/>
          <p:nvPr/>
        </p:nvSpPr>
        <p:spPr>
          <a:xfrm>
            <a:off x="478743" y="2862265"/>
            <a:ext cx="1095172" cy="338554"/>
          </a:xfrm>
          <a:prstGeom prst="rect">
            <a:avLst/>
          </a:prstGeom>
          <a:noFill/>
        </p:spPr>
        <p:txBody>
          <a:bodyPr wrap="none" rtlCol="0">
            <a:spAutoFit/>
          </a:bodyPr>
          <a:lstStyle/>
          <a:p>
            <a:r>
              <a:rPr lang="en-US" sz="1600" dirty="0"/>
              <a:t>Prognosis</a:t>
            </a:r>
          </a:p>
        </p:txBody>
      </p:sp>
      <p:sp>
        <p:nvSpPr>
          <p:cNvPr id="11" name="Text Placeholder 1">
            <a:extLst>
              <a:ext uri="{FF2B5EF4-FFF2-40B4-BE49-F238E27FC236}">
                <a16:creationId xmlns:a16="http://schemas.microsoft.com/office/drawing/2014/main" id="{ABE7DE15-6CFE-B19E-8503-33A10D566AD8}"/>
              </a:ext>
            </a:extLst>
          </p:cNvPr>
          <p:cNvSpPr>
            <a:spLocks noGrp="1"/>
          </p:cNvSpPr>
          <p:nvPr>
            <p:ph type="body" sz="quarter" idx="31"/>
          </p:nvPr>
        </p:nvSpPr>
        <p:spPr>
          <a:xfrm>
            <a:off x="288925" y="122863"/>
            <a:ext cx="8566150" cy="449468"/>
          </a:xfrm>
        </p:spPr>
        <p:txBody>
          <a:bodyPr/>
          <a:lstStyle/>
          <a:p>
            <a:r>
              <a:rPr lang="en-US" dirty="0"/>
              <a:t>Attributes that no vendors have mapped</a:t>
            </a:r>
          </a:p>
        </p:txBody>
      </p:sp>
      <p:pic>
        <p:nvPicPr>
          <p:cNvPr id="13" name="Picture 12">
            <a:extLst>
              <a:ext uri="{FF2B5EF4-FFF2-40B4-BE49-F238E27FC236}">
                <a16:creationId xmlns:a16="http://schemas.microsoft.com/office/drawing/2014/main" id="{9ACFD587-2F4D-212E-FCB1-3AD38D310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751" y="963864"/>
            <a:ext cx="3835340" cy="757296"/>
          </a:xfrm>
          <a:prstGeom prst="rect">
            <a:avLst/>
          </a:prstGeom>
        </p:spPr>
      </p:pic>
      <p:sp>
        <p:nvSpPr>
          <p:cNvPr id="14" name="TextBox 13">
            <a:extLst>
              <a:ext uri="{FF2B5EF4-FFF2-40B4-BE49-F238E27FC236}">
                <a16:creationId xmlns:a16="http://schemas.microsoft.com/office/drawing/2014/main" id="{364DDC50-299A-001F-F58E-B13631C90AB5}"/>
              </a:ext>
            </a:extLst>
          </p:cNvPr>
          <p:cNvSpPr txBox="1"/>
          <p:nvPr/>
        </p:nvSpPr>
        <p:spPr>
          <a:xfrm>
            <a:off x="5084323" y="572331"/>
            <a:ext cx="1802096" cy="338554"/>
          </a:xfrm>
          <a:prstGeom prst="rect">
            <a:avLst/>
          </a:prstGeom>
          <a:noFill/>
        </p:spPr>
        <p:txBody>
          <a:bodyPr wrap="none" rtlCol="0">
            <a:spAutoFit/>
          </a:bodyPr>
          <a:lstStyle/>
          <a:p>
            <a:r>
              <a:rPr lang="en-US" sz="1600" dirty="0"/>
              <a:t>Date of Diagnosis</a:t>
            </a:r>
          </a:p>
        </p:txBody>
      </p:sp>
      <p:pic>
        <p:nvPicPr>
          <p:cNvPr id="16" name="Picture 15">
            <a:extLst>
              <a:ext uri="{FF2B5EF4-FFF2-40B4-BE49-F238E27FC236}">
                <a16:creationId xmlns:a16="http://schemas.microsoft.com/office/drawing/2014/main" id="{CD9B2579-F526-D049-FD25-F3B2A1AAB6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749" y="3327745"/>
            <a:ext cx="3835341" cy="1400470"/>
          </a:xfrm>
          <a:prstGeom prst="rect">
            <a:avLst/>
          </a:prstGeom>
        </p:spPr>
      </p:pic>
      <p:sp>
        <p:nvSpPr>
          <p:cNvPr id="19" name="TextBox 18">
            <a:extLst>
              <a:ext uri="{FF2B5EF4-FFF2-40B4-BE49-F238E27FC236}">
                <a16:creationId xmlns:a16="http://schemas.microsoft.com/office/drawing/2014/main" id="{22C4C51F-3561-1CB2-92DA-B71CE1B2F040}"/>
              </a:ext>
            </a:extLst>
          </p:cNvPr>
          <p:cNvSpPr txBox="1"/>
          <p:nvPr/>
        </p:nvSpPr>
        <p:spPr>
          <a:xfrm>
            <a:off x="5084323" y="1763214"/>
            <a:ext cx="2381870" cy="338554"/>
          </a:xfrm>
          <a:prstGeom prst="rect">
            <a:avLst/>
          </a:prstGeom>
          <a:noFill/>
        </p:spPr>
        <p:txBody>
          <a:bodyPr wrap="none" rtlCol="0">
            <a:spAutoFit/>
          </a:bodyPr>
          <a:lstStyle/>
          <a:p>
            <a:r>
              <a:rPr lang="en-US" sz="1600" dirty="0"/>
              <a:t>Entry Reference [SPRT]</a:t>
            </a:r>
          </a:p>
        </p:txBody>
      </p:sp>
      <p:pic>
        <p:nvPicPr>
          <p:cNvPr id="21" name="Picture 20">
            <a:extLst>
              <a:ext uri="{FF2B5EF4-FFF2-40B4-BE49-F238E27FC236}">
                <a16:creationId xmlns:a16="http://schemas.microsoft.com/office/drawing/2014/main" id="{FE712828-25DE-19C4-10B2-393290D423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8748" y="2160536"/>
            <a:ext cx="3835341" cy="1049672"/>
          </a:xfrm>
          <a:prstGeom prst="rect">
            <a:avLst/>
          </a:prstGeom>
        </p:spPr>
      </p:pic>
      <p:sp>
        <p:nvSpPr>
          <p:cNvPr id="22" name="Down Arrow 21">
            <a:extLst>
              <a:ext uri="{FF2B5EF4-FFF2-40B4-BE49-F238E27FC236}">
                <a16:creationId xmlns:a16="http://schemas.microsoft.com/office/drawing/2014/main" id="{FFA93B39-05FE-2C9A-C607-429693A45BE0}"/>
              </a:ext>
            </a:extLst>
          </p:cNvPr>
          <p:cNvSpPr/>
          <p:nvPr/>
        </p:nvSpPr>
        <p:spPr>
          <a:xfrm>
            <a:off x="6338563" y="2916446"/>
            <a:ext cx="382995" cy="6750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68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560F294-8D52-368A-2110-212E4833DAFE}"/>
              </a:ext>
            </a:extLst>
          </p:cNvPr>
          <p:cNvGraphicFramePr>
            <a:graphicFrameLocks noGrp="1"/>
          </p:cNvGraphicFramePr>
          <p:nvPr>
            <p:extLst>
              <p:ext uri="{D42A27DB-BD31-4B8C-83A1-F6EECF244321}">
                <p14:modId xmlns:p14="http://schemas.microsoft.com/office/powerpoint/2010/main" val="3747688383"/>
              </p:ext>
            </p:extLst>
          </p:nvPr>
        </p:nvGraphicFramePr>
        <p:xfrm>
          <a:off x="1149780" y="1588198"/>
          <a:ext cx="6844440" cy="2225040"/>
        </p:xfrm>
        <a:graphic>
          <a:graphicData uri="http://schemas.openxmlformats.org/drawingml/2006/table">
            <a:tbl>
              <a:tblPr firstRow="1" bandRow="1">
                <a:tableStyleId>{5C22544A-7EE6-4342-B048-85BDC9FD1C3A}</a:tableStyleId>
              </a:tblPr>
              <a:tblGrid>
                <a:gridCol w="1024511">
                  <a:extLst>
                    <a:ext uri="{9D8B030D-6E8A-4147-A177-3AD203B41FA5}">
                      <a16:colId xmlns:a16="http://schemas.microsoft.com/office/drawing/2014/main" val="4257694246"/>
                    </a:ext>
                  </a:extLst>
                </a:gridCol>
                <a:gridCol w="686599">
                  <a:extLst>
                    <a:ext uri="{9D8B030D-6E8A-4147-A177-3AD203B41FA5}">
                      <a16:colId xmlns:a16="http://schemas.microsoft.com/office/drawing/2014/main" val="3822264385"/>
                    </a:ext>
                  </a:extLst>
                </a:gridCol>
                <a:gridCol w="855555">
                  <a:extLst>
                    <a:ext uri="{9D8B030D-6E8A-4147-A177-3AD203B41FA5}">
                      <a16:colId xmlns:a16="http://schemas.microsoft.com/office/drawing/2014/main" val="921286268"/>
                    </a:ext>
                  </a:extLst>
                </a:gridCol>
                <a:gridCol w="855555">
                  <a:extLst>
                    <a:ext uri="{9D8B030D-6E8A-4147-A177-3AD203B41FA5}">
                      <a16:colId xmlns:a16="http://schemas.microsoft.com/office/drawing/2014/main" val="4286638736"/>
                    </a:ext>
                  </a:extLst>
                </a:gridCol>
                <a:gridCol w="855555">
                  <a:extLst>
                    <a:ext uri="{9D8B030D-6E8A-4147-A177-3AD203B41FA5}">
                      <a16:colId xmlns:a16="http://schemas.microsoft.com/office/drawing/2014/main" val="47888887"/>
                    </a:ext>
                  </a:extLst>
                </a:gridCol>
                <a:gridCol w="855555">
                  <a:extLst>
                    <a:ext uri="{9D8B030D-6E8A-4147-A177-3AD203B41FA5}">
                      <a16:colId xmlns:a16="http://schemas.microsoft.com/office/drawing/2014/main" val="3922567678"/>
                    </a:ext>
                  </a:extLst>
                </a:gridCol>
                <a:gridCol w="855555">
                  <a:extLst>
                    <a:ext uri="{9D8B030D-6E8A-4147-A177-3AD203B41FA5}">
                      <a16:colId xmlns:a16="http://schemas.microsoft.com/office/drawing/2014/main" val="1016393681"/>
                    </a:ext>
                  </a:extLst>
                </a:gridCol>
                <a:gridCol w="855555">
                  <a:extLst>
                    <a:ext uri="{9D8B030D-6E8A-4147-A177-3AD203B41FA5}">
                      <a16:colId xmlns:a16="http://schemas.microsoft.com/office/drawing/2014/main" val="3665940101"/>
                    </a:ext>
                  </a:extLst>
                </a:gridCol>
              </a:tblGrid>
              <a:tr h="370840">
                <a:tc>
                  <a:txBody>
                    <a:bodyPr/>
                    <a:lstStyle/>
                    <a:p>
                      <a:r>
                        <a:rPr lang="en-US" dirty="0"/>
                        <a:t>Source</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27373940"/>
                  </a:ext>
                </a:extLst>
              </a:tr>
              <a:tr h="370840">
                <a:tc>
                  <a:txBody>
                    <a:bodyPr/>
                    <a:lstStyle/>
                    <a:p>
                      <a:r>
                        <a:rPr lang="en-US" dirty="0"/>
                        <a:t>AV</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361739035"/>
                  </a:ext>
                </a:extLst>
              </a:tr>
              <a:tr h="370840">
                <a:tc>
                  <a:txBody>
                    <a:bodyPr/>
                    <a:lstStyle/>
                    <a:p>
                      <a:r>
                        <a:rPr lang="en-US" dirty="0"/>
                        <a:t>Google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4</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2362097"/>
                  </a:ext>
                </a:extLst>
              </a:tr>
              <a:tr h="370840">
                <a:tc>
                  <a:txBody>
                    <a:bodyPr/>
                    <a:lstStyle/>
                    <a:p>
                      <a:r>
                        <a:rPr lang="en-US" dirty="0"/>
                        <a:t>MDIX</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4</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25318334"/>
                  </a:ext>
                </a:extLst>
              </a:tr>
              <a:tr h="370840">
                <a:tc>
                  <a:txBody>
                    <a:bodyPr/>
                    <a:lstStyle/>
                    <a:p>
                      <a:r>
                        <a:rPr lang="en-US" dirty="0"/>
                        <a:t>Oracle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4</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10129202"/>
                  </a:ext>
                </a:extLst>
              </a:tr>
              <a:tr h="370840">
                <a:tc>
                  <a:txBody>
                    <a:bodyPr/>
                    <a:lstStyle/>
                    <a:p>
                      <a:r>
                        <a:rPr lang="en-US" dirty="0"/>
                        <a:t>Smile</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a:t>4</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57415715"/>
                  </a:ext>
                </a:extLst>
              </a:tr>
            </a:tbl>
          </a:graphicData>
        </a:graphic>
      </p:graphicFrame>
      <p:sp>
        <p:nvSpPr>
          <p:cNvPr id="3" name="Text Placeholder 1">
            <a:extLst>
              <a:ext uri="{FF2B5EF4-FFF2-40B4-BE49-F238E27FC236}">
                <a16:creationId xmlns:a16="http://schemas.microsoft.com/office/drawing/2014/main" id="{93961058-1B5B-76EF-8252-F28567E12A14}"/>
              </a:ext>
            </a:extLst>
          </p:cNvPr>
          <p:cNvSpPr>
            <a:spLocks noGrp="1"/>
          </p:cNvSpPr>
          <p:nvPr>
            <p:ph type="body" sz="quarter" idx="31"/>
          </p:nvPr>
        </p:nvSpPr>
        <p:spPr>
          <a:xfrm>
            <a:off x="304800" y="285750"/>
            <a:ext cx="8566150" cy="449468"/>
          </a:xfrm>
        </p:spPr>
        <p:txBody>
          <a:bodyPr/>
          <a:lstStyle/>
          <a:p>
            <a:r>
              <a:rPr lang="en-US" dirty="0"/>
              <a:t>Corresponding entry parsing</a:t>
            </a:r>
          </a:p>
        </p:txBody>
      </p:sp>
    </p:spTree>
    <p:extLst>
      <p:ext uri="{BB962C8B-B14F-4D97-AF65-F5344CB8AC3E}">
        <p14:creationId xmlns:p14="http://schemas.microsoft.com/office/powerpoint/2010/main" val="3485282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44505-C254-121C-0909-41E96B804496}"/>
              </a:ext>
            </a:extLst>
          </p:cNvPr>
          <p:cNvSpPr txBox="1">
            <a:spLocks/>
          </p:cNvSpPr>
          <p:nvPr/>
        </p:nvSpPr>
        <p:spPr>
          <a:xfrm>
            <a:off x="3112957" y="1892197"/>
            <a:ext cx="3359655" cy="1047288"/>
          </a:xfrm>
          <a:prstGeom prst="rect">
            <a:avLst/>
          </a:prstGeom>
        </p:spPr>
        <p:txBody>
          <a:bodyPr/>
          <a:lstStyle>
            <a:lvl1pPr marL="342900" indent="-34290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1pPr>
            <a:lvl2pPr marL="742950" indent="-285750" algn="l" defTabSz="914400" rtl="0" eaLnBrk="1" latinLnBrk="0" hangingPunct="1">
              <a:spcBef>
                <a:spcPct val="20000"/>
              </a:spcBef>
              <a:buClr>
                <a:srgbClr val="F08F1F"/>
              </a:buClr>
              <a:buFont typeface="Arial" panose="020B0604020202020204" pitchFamily="34" charset="0"/>
              <a:buChar char="-"/>
              <a:defRPr sz="1600" kern="1200">
                <a:solidFill>
                  <a:srgbClr val="57616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b="1" dirty="0">
                <a:solidFill>
                  <a:srgbClr val="0057B8"/>
                </a:solidFill>
              </a:rPr>
              <a:t>PAMPI Gaps Filling - Procedures</a:t>
            </a:r>
          </a:p>
        </p:txBody>
      </p:sp>
    </p:spTree>
    <p:extLst>
      <p:ext uri="{BB962C8B-B14F-4D97-AF65-F5344CB8AC3E}">
        <p14:creationId xmlns:p14="http://schemas.microsoft.com/office/powerpoint/2010/main" val="1049528773"/>
      </p:ext>
    </p:extLst>
  </p:cSld>
  <p:clrMapOvr>
    <a:masterClrMapping/>
  </p:clrMapOvr>
</p:sld>
</file>

<file path=ppt/theme/theme1.xml><?xml version="1.0" encoding="utf-8"?>
<a:theme xmlns:a="http://schemas.openxmlformats.org/drawingml/2006/main" name="Office Theme">
  <a:themeElements>
    <a:clrScheme name="Diameter Health">
      <a:dk1>
        <a:sysClr val="windowText" lastClr="000000"/>
      </a:dk1>
      <a:lt1>
        <a:sysClr val="window" lastClr="FFFFFF"/>
      </a:lt1>
      <a:dk2>
        <a:srgbClr val="0057B8"/>
      </a:dk2>
      <a:lt2>
        <a:srgbClr val="EEECE1"/>
      </a:lt2>
      <a:accent1>
        <a:srgbClr val="919D9D"/>
      </a:accent1>
      <a:accent2>
        <a:srgbClr val="F08F1F"/>
      </a:accent2>
      <a:accent3>
        <a:srgbClr val="6DBE40"/>
      </a:accent3>
      <a:accent4>
        <a:srgbClr val="784A90"/>
      </a:accent4>
      <a:accent5>
        <a:srgbClr val="934054"/>
      </a:accent5>
      <a:accent6>
        <a:srgbClr val="F3D03E"/>
      </a:accent6>
      <a:hlink>
        <a:srgbClr val="0057B8"/>
      </a:hlink>
      <a:folHlink>
        <a:srgbClr val="9340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yer Overview in new Template 052720.pptx  -  Read-Only" id="{CF8643E3-E4DF-4E7F-AB4E-7599F5B50327}" vid="{B2F9F5E1-1AAC-4A68-908B-EAC92BD61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338cc7-2991-4a15-9842-0f97f791c65d">
      <UserInfo>
        <DisplayName>Lee Eubanks</DisplayName>
        <AccountId>57</AccountId>
        <AccountType/>
      </UserInfo>
      <UserInfo>
        <DisplayName>Amy Krane</DisplayName>
        <AccountId>91</AccountId>
        <AccountType/>
      </UserInfo>
      <UserInfo>
        <DisplayName>JoEllen Komanetsky</DisplayName>
        <AccountId>499</AccountId>
        <AccountType/>
      </UserInfo>
      <UserInfo>
        <DisplayName>Rich Forristall</DisplayName>
        <AccountId>197</AccountId>
        <AccountType/>
      </UserInfo>
      <UserInfo>
        <DisplayName>Veronica Owen</DisplayName>
        <AccountId>523</AccountId>
        <AccountType/>
      </UserInfo>
      <UserInfo>
        <DisplayName>Reed Perry</DisplayName>
        <AccountId>94</AccountId>
        <AccountType/>
      </UserInfo>
    </SharedWithUsers>
    <TaxCatchAll xmlns="7c338cc7-2991-4a15-9842-0f97f791c65d" xsi:nil="true"/>
    <lcf76f155ced4ddcb4097134ff3c332f xmlns="01d39980-7995-4fbb-8f75-4a4a8543fff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B16B1A640B3408D85884A3AFDE9BE" ma:contentTypeVersion="16" ma:contentTypeDescription="Create a new document." ma:contentTypeScope="" ma:versionID="dc1e9d9408478090dd4b08bc1e2fc868">
  <xsd:schema xmlns:xsd="http://www.w3.org/2001/XMLSchema" xmlns:xs="http://www.w3.org/2001/XMLSchema" xmlns:p="http://schemas.microsoft.com/office/2006/metadata/properties" xmlns:ns2="01d39980-7995-4fbb-8f75-4a4a8543ffff" xmlns:ns3="7c338cc7-2991-4a15-9842-0f97f791c65d" targetNamespace="http://schemas.microsoft.com/office/2006/metadata/properties" ma:root="true" ma:fieldsID="ba6182990674059eb9e7fe088147a941" ns2:_="" ns3:_="">
    <xsd:import namespace="01d39980-7995-4fbb-8f75-4a4a8543ffff"/>
    <xsd:import namespace="7c338cc7-2991-4a15-9842-0f97f791c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39980-7995-4fbb-8f75-4a4a8543f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82ec1-3d04-4fe1-ace0-c654c7cf6f3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338cc7-2991-4a15-9842-0f97f791c65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590fcd1-5f2a-4920-9236-43947b9f9dc4}" ma:internalName="TaxCatchAll" ma:showField="CatchAllData" ma:web="7c338cc7-2991-4a15-9842-0f97f791c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753D09-1268-4F3E-8202-8CBD49ECB89D}">
  <ds:schemaRefs>
    <ds:schemaRef ds:uri="http://purl.org/dc/terms/"/>
    <ds:schemaRef ds:uri="http://schemas.microsoft.com/office/infopath/2007/PartnerControls"/>
    <ds:schemaRef ds:uri="http://purl.org/dc/dcmitype/"/>
    <ds:schemaRef ds:uri="http://www.w3.org/XML/1998/namespace"/>
    <ds:schemaRef ds:uri="http://purl.org/dc/elements/1.1/"/>
    <ds:schemaRef ds:uri="http://schemas.microsoft.com/office/2006/documentManagement/types"/>
    <ds:schemaRef ds:uri="01d39980-7995-4fbb-8f75-4a4a8543ffff"/>
    <ds:schemaRef ds:uri="http://schemas.microsoft.com/office/2006/metadata/properties"/>
    <ds:schemaRef ds:uri="http://schemas.openxmlformats.org/package/2006/metadata/core-properties"/>
    <ds:schemaRef ds:uri="7c338cc7-2991-4a15-9842-0f97f791c65d"/>
  </ds:schemaRefs>
</ds:datastoreItem>
</file>

<file path=customXml/itemProps2.xml><?xml version="1.0" encoding="utf-8"?>
<ds:datastoreItem xmlns:ds="http://schemas.openxmlformats.org/officeDocument/2006/customXml" ds:itemID="{EB644F44-9165-4F12-B1FA-18C9D30065BD}">
  <ds:schemaRefs>
    <ds:schemaRef ds:uri="01d39980-7995-4fbb-8f75-4a4a8543ffff"/>
    <ds:schemaRef ds:uri="7c338cc7-2991-4a15-9842-0f97f791c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381755-7573-4FB2-B589-B43868989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Payer Overview in new Template 052920</Template>
  <TotalTime>43655</TotalTime>
  <Words>3544</Words>
  <Application>Microsoft Macintosh PowerPoint</Application>
  <PresentationFormat>On-screen Show (16:9)</PresentationFormat>
  <Paragraphs>627</Paragraphs>
  <Slides>103</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Arial Unicode MS</vt:lpstr>
      <vt:lpstr>-apple-system</vt:lpstr>
      <vt:lpstr>Arial</vt:lpstr>
      <vt:lpstr>Arial Black</vt:lpstr>
      <vt:lpstr>Calibri</vt:lpstr>
      <vt:lpstr>Kanit Light</vt:lpstr>
      <vt:lpstr>Kanit Thin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LIME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Stacy State</dc:creator>
  <cp:keywords/>
  <dc:description/>
  <cp:lastModifiedBy>Chun Li</cp:lastModifiedBy>
  <cp:revision>8</cp:revision>
  <cp:lastPrinted>2018-12-17T19:47:04Z</cp:lastPrinted>
  <dcterms:created xsi:type="dcterms:W3CDTF">2020-06-01T17:33:03Z</dcterms:created>
  <dcterms:modified xsi:type="dcterms:W3CDTF">2024-07-19T13:26:17Z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0x0101003C7B16B1A640B3408D85884A3AFDE9BE</vt:lpwstr>
  </property>
  <property fmtid="{D5CDD505-2E9C-101B-9397-08002B2CF9AE}" pid="3" name="Order">
    <vt:r8>4933800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